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80" r:id="rId7"/>
    <p:sldId id="279" r:id="rId8"/>
    <p:sldId id="265" r:id="rId9"/>
    <p:sldId id="268" r:id="rId10"/>
    <p:sldId id="277" r:id="rId11"/>
    <p:sldId id="281" r:id="rId12"/>
    <p:sldId id="282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상현" userId="03ad4a8e8f7310f3" providerId="LiveId" clId="{EAA6B411-A1F0-4036-AC40-6B948C030175}"/>
    <pc:docChg chg="delSld">
      <pc:chgData name="남 상현" userId="03ad4a8e8f7310f3" providerId="LiveId" clId="{EAA6B411-A1F0-4036-AC40-6B948C030175}" dt="2022-03-03T04:59:17.879" v="0" actId="47"/>
      <pc:docMkLst>
        <pc:docMk/>
      </pc:docMkLst>
      <pc:sldChg chg="del">
        <pc:chgData name="남 상현" userId="03ad4a8e8f7310f3" providerId="LiveId" clId="{EAA6B411-A1F0-4036-AC40-6B948C030175}" dt="2022-03-03T04:59:17.879" v="0" actId="47"/>
        <pc:sldMkLst>
          <pc:docMk/>
          <pc:sldMk cId="429947193" sldId="258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1495267838" sldId="263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3371866572" sldId="264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3383536838" sldId="266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3727171079" sldId="269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1997412605" sldId="274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1806429791" sldId="275"/>
        </pc:sldMkLst>
      </pc:sldChg>
      <pc:sldChg chg="del">
        <pc:chgData name="남 상현" userId="03ad4a8e8f7310f3" providerId="LiveId" clId="{EAA6B411-A1F0-4036-AC40-6B948C030175}" dt="2022-03-03T04:59:17.879" v="0" actId="47"/>
        <pc:sldMkLst>
          <pc:docMk/>
          <pc:sldMk cId="1528889485" sldId="278"/>
        </pc:sldMkLst>
      </pc:sldChg>
    </pc:docChg>
  </pc:docChgLst>
  <pc:docChgLst>
    <pc:chgData name="남 상현" userId="03ad4a8e8f7310f3" providerId="LiveId" clId="{155DFB18-1017-41F8-BF83-826F8A2F4CF6}"/>
    <pc:docChg chg="undo redo custSel addSld delSld modSld sldOrd">
      <pc:chgData name="남 상현" userId="03ad4a8e8f7310f3" providerId="LiveId" clId="{155DFB18-1017-41F8-BF83-826F8A2F4CF6}" dt="2022-02-16T06:36:34.643" v="15181" actId="29295"/>
      <pc:docMkLst>
        <pc:docMk/>
      </pc:docMkLst>
      <pc:sldChg chg="addSp delSp modSp mod">
        <pc:chgData name="남 상현" userId="03ad4a8e8f7310f3" providerId="LiveId" clId="{155DFB18-1017-41F8-BF83-826F8A2F4CF6}" dt="2022-02-15T11:23:19.081" v="9726"/>
        <pc:sldMkLst>
          <pc:docMk/>
          <pc:sldMk cId="429947193" sldId="258"/>
        </pc:sldMkLst>
        <pc:spChg chg="mod">
          <ac:chgData name="남 상현" userId="03ad4a8e8f7310f3" providerId="LiveId" clId="{155DFB18-1017-41F8-BF83-826F8A2F4CF6}" dt="2022-01-10T09:28:28.275" v="2893" actId="1076"/>
          <ac:spMkLst>
            <pc:docMk/>
            <pc:sldMk cId="429947193" sldId="258"/>
            <ac:spMk id="9" creationId="{D5370469-4527-4142-AA61-C6B85BC08DC5}"/>
          </ac:spMkLst>
        </pc:spChg>
        <pc:spChg chg="mod">
          <ac:chgData name="남 상현" userId="03ad4a8e8f7310f3" providerId="LiveId" clId="{155DFB18-1017-41F8-BF83-826F8A2F4CF6}" dt="2022-01-06T03:24:16.377" v="6" actId="14100"/>
          <ac:spMkLst>
            <pc:docMk/>
            <pc:sldMk cId="429947193" sldId="258"/>
            <ac:spMk id="18" creationId="{1E202B62-5BF1-4CC3-93D6-5B0DFA805766}"/>
          </ac:spMkLst>
        </pc:spChg>
        <pc:spChg chg="mod">
          <ac:chgData name="남 상현" userId="03ad4a8e8f7310f3" providerId="LiveId" clId="{155DFB18-1017-41F8-BF83-826F8A2F4CF6}" dt="2022-01-06T07:36:24.341" v="913" actId="20577"/>
          <ac:spMkLst>
            <pc:docMk/>
            <pc:sldMk cId="429947193" sldId="258"/>
            <ac:spMk id="21" creationId="{551A2FB6-5BF8-45B8-94CD-D6866B5D3F06}"/>
          </ac:spMkLst>
        </pc:spChg>
        <pc:spChg chg="mod">
          <ac:chgData name="남 상현" userId="03ad4a8e8f7310f3" providerId="LiveId" clId="{155DFB18-1017-41F8-BF83-826F8A2F4CF6}" dt="2022-01-06T03:25:10.166" v="14" actId="207"/>
          <ac:spMkLst>
            <pc:docMk/>
            <pc:sldMk cId="429947193" sldId="258"/>
            <ac:spMk id="28" creationId="{C658A8DC-1A79-49D5-91DC-FDF4E762BFA3}"/>
          </ac:spMkLst>
        </pc:spChg>
        <pc:spChg chg="mod">
          <ac:chgData name="남 상현" userId="03ad4a8e8f7310f3" providerId="LiveId" clId="{155DFB18-1017-41F8-BF83-826F8A2F4CF6}" dt="2022-01-06T03:25:48.631" v="15" actId="20577"/>
          <ac:spMkLst>
            <pc:docMk/>
            <pc:sldMk cId="429947193" sldId="258"/>
            <ac:spMk id="29" creationId="{C3060B04-592E-4D52-A9E8-28166EB94702}"/>
          </ac:spMkLst>
        </pc:spChg>
        <pc:spChg chg="mod">
          <ac:chgData name="남 상현" userId="03ad4a8e8f7310f3" providerId="LiveId" clId="{155DFB18-1017-41F8-BF83-826F8A2F4CF6}" dt="2022-01-06T03:24:53.751" v="13" actId="207"/>
          <ac:spMkLst>
            <pc:docMk/>
            <pc:sldMk cId="429947193" sldId="258"/>
            <ac:spMk id="30" creationId="{69884CF2-44DF-4447-BC59-C3F5DAC1AD88}"/>
          </ac:spMkLst>
        </pc:spChg>
        <pc:grpChg chg="add mod">
          <ac:chgData name="남 상현" userId="03ad4a8e8f7310f3" providerId="LiveId" clId="{155DFB18-1017-41F8-BF83-826F8A2F4CF6}" dt="2022-01-06T03:24:24.888" v="7" actId="1076"/>
          <ac:grpSpMkLst>
            <pc:docMk/>
            <pc:sldMk cId="429947193" sldId="258"/>
            <ac:grpSpMk id="26" creationId="{44058486-6B50-4A09-B38B-C509C822B8DA}"/>
          </ac:grpSpMkLst>
        </pc:grpChg>
        <pc:grpChg chg="mod">
          <ac:chgData name="남 상현" userId="03ad4a8e8f7310f3" providerId="LiveId" clId="{155DFB18-1017-41F8-BF83-826F8A2F4CF6}" dt="2022-01-06T03:24:02.045" v="0"/>
          <ac:grpSpMkLst>
            <pc:docMk/>
            <pc:sldMk cId="429947193" sldId="258"/>
            <ac:grpSpMk id="27" creationId="{250E3E4C-8EEF-4DF2-9239-B576A951EB0C}"/>
          </ac:grpSpMkLst>
        </pc:grpChg>
        <pc:graphicFrameChg chg="add mod modGraphic">
          <ac:chgData name="남 상현" userId="03ad4a8e8f7310f3" providerId="LiveId" clId="{155DFB18-1017-41F8-BF83-826F8A2F4CF6}" dt="2022-01-06T07:02:53.694" v="554" actId="1076"/>
          <ac:graphicFrameMkLst>
            <pc:docMk/>
            <pc:sldMk cId="429947193" sldId="258"/>
            <ac:graphicFrameMk id="31" creationId="{4B845BFE-C485-4AAD-927B-953DA2E0D66D}"/>
          </ac:graphicFrameMkLst>
        </pc:graphicFrameChg>
        <pc:graphicFrameChg chg="add mod">
          <ac:chgData name="남 상현" userId="03ad4a8e8f7310f3" providerId="LiveId" clId="{155DFB18-1017-41F8-BF83-826F8A2F4CF6}" dt="2022-01-06T07:12:00.969" v="631"/>
          <ac:graphicFrameMkLst>
            <pc:docMk/>
            <pc:sldMk cId="429947193" sldId="258"/>
            <ac:graphicFrameMk id="32" creationId="{35848D65-BBA5-410B-A2E2-E3DD8A88A628}"/>
          </ac:graphicFrameMkLst>
        </pc:graphicFrameChg>
        <pc:picChg chg="add del mod">
          <ac:chgData name="남 상현" userId="03ad4a8e8f7310f3" providerId="LiveId" clId="{155DFB18-1017-41F8-BF83-826F8A2F4CF6}" dt="2022-02-15T11:23:19.081" v="9726"/>
          <ac:picMkLst>
            <pc:docMk/>
            <pc:sldMk cId="429947193" sldId="258"/>
            <ac:picMk id="33" creationId="{6B41724B-797B-42D3-B235-CD98F8B3DBC8}"/>
          </ac:picMkLst>
        </pc:picChg>
      </pc:sldChg>
      <pc:sldChg chg="addSp delSp modSp mod">
        <pc:chgData name="남 상현" userId="03ad4a8e8f7310f3" providerId="LiveId" clId="{155DFB18-1017-41F8-BF83-826F8A2F4CF6}" dt="2022-01-06T08:18:31.524" v="2488" actId="20577"/>
        <pc:sldMkLst>
          <pc:docMk/>
          <pc:sldMk cId="2099638312" sldId="259"/>
        </pc:sldMkLst>
        <pc:spChg chg="mod">
          <ac:chgData name="남 상현" userId="03ad4a8e8f7310f3" providerId="LiveId" clId="{155DFB18-1017-41F8-BF83-826F8A2F4CF6}" dt="2022-01-06T07:32:43.319" v="806" actId="164"/>
          <ac:spMkLst>
            <pc:docMk/>
            <pc:sldMk cId="2099638312" sldId="259"/>
            <ac:spMk id="9" creationId="{D5370469-4527-4142-AA61-C6B85BC08DC5}"/>
          </ac:spMkLst>
        </pc:spChg>
        <pc:spChg chg="mod">
          <ac:chgData name="남 상현" userId="03ad4a8e8f7310f3" providerId="LiveId" clId="{155DFB18-1017-41F8-BF83-826F8A2F4CF6}" dt="2022-01-06T06:29:54.649" v="17" actId="14100"/>
          <ac:spMkLst>
            <pc:docMk/>
            <pc:sldMk cId="2099638312" sldId="259"/>
            <ac:spMk id="21" creationId="{A44D1E54-C257-4101-BCD5-BAFC8ED42542}"/>
          </ac:spMkLst>
        </pc:spChg>
        <pc:spChg chg="mod">
          <ac:chgData name="남 상현" userId="03ad4a8e8f7310f3" providerId="LiveId" clId="{155DFB18-1017-41F8-BF83-826F8A2F4CF6}" dt="2022-01-06T07:11:29.662" v="617" actId="14100"/>
          <ac:spMkLst>
            <pc:docMk/>
            <pc:sldMk cId="2099638312" sldId="259"/>
            <ac:spMk id="22" creationId="{DA55FA02-3852-455D-B782-E5AC1DF82BF4}"/>
          </ac:spMkLst>
        </pc:spChg>
        <pc:spChg chg="add del mod">
          <ac:chgData name="남 상현" userId="03ad4a8e8f7310f3" providerId="LiveId" clId="{155DFB18-1017-41F8-BF83-826F8A2F4CF6}" dt="2022-01-06T07:03:26.366" v="565"/>
          <ac:spMkLst>
            <pc:docMk/>
            <pc:sldMk cId="2099638312" sldId="259"/>
            <ac:spMk id="23" creationId="{5C108C20-0EAD-4A56-9ADE-094B82DCCEAC}"/>
          </ac:spMkLst>
        </pc:spChg>
        <pc:spChg chg="add del mod">
          <ac:chgData name="남 상현" userId="03ad4a8e8f7310f3" providerId="LiveId" clId="{155DFB18-1017-41F8-BF83-826F8A2F4CF6}" dt="2022-01-06T07:03:29.652" v="572"/>
          <ac:spMkLst>
            <pc:docMk/>
            <pc:sldMk cId="2099638312" sldId="259"/>
            <ac:spMk id="24" creationId="{BCCC64AF-CCD8-4EA2-BD26-2CA7DBF30376}"/>
          </ac:spMkLst>
        </pc:spChg>
        <pc:spChg chg="add mod">
          <ac:chgData name="남 상현" userId="03ad4a8e8f7310f3" providerId="LiveId" clId="{155DFB18-1017-41F8-BF83-826F8A2F4CF6}" dt="2022-01-06T07:34:48.996" v="888" actId="1036"/>
          <ac:spMkLst>
            <pc:docMk/>
            <pc:sldMk cId="2099638312" sldId="259"/>
            <ac:spMk id="26" creationId="{FFDD4E36-564B-4694-9E07-1932E0B33C84}"/>
          </ac:spMkLst>
        </pc:spChg>
        <pc:spChg chg="mod">
          <ac:chgData name="남 상현" userId="03ad4a8e8f7310f3" providerId="LiveId" clId="{155DFB18-1017-41F8-BF83-826F8A2F4CF6}" dt="2022-01-06T07:30:39.268" v="768" actId="1076"/>
          <ac:spMkLst>
            <pc:docMk/>
            <pc:sldMk cId="2099638312" sldId="259"/>
            <ac:spMk id="28" creationId="{CDA3CC72-8FB5-494C-ADA1-697AFA45BA0C}"/>
          </ac:spMkLst>
        </pc:spChg>
        <pc:spChg chg="add del mod ord topLvl">
          <ac:chgData name="남 상현" userId="03ad4a8e8f7310f3" providerId="LiveId" clId="{155DFB18-1017-41F8-BF83-826F8A2F4CF6}" dt="2022-01-06T07:23:14.107" v="698" actId="21"/>
          <ac:spMkLst>
            <pc:docMk/>
            <pc:sldMk cId="2099638312" sldId="259"/>
            <ac:spMk id="33" creationId="{90D20E5C-EFA3-47D7-A0AC-BDE6E12D903D}"/>
          </ac:spMkLst>
        </pc:spChg>
        <pc:spChg chg="add mod">
          <ac:chgData name="남 상현" userId="03ad4a8e8f7310f3" providerId="LiveId" clId="{155DFB18-1017-41F8-BF83-826F8A2F4CF6}" dt="2022-01-06T07:25:00.329" v="706" actId="164"/>
          <ac:spMkLst>
            <pc:docMk/>
            <pc:sldMk cId="2099638312" sldId="259"/>
            <ac:spMk id="37" creationId="{EB793B29-CCD8-4155-8621-5BF418321213}"/>
          </ac:spMkLst>
        </pc:spChg>
        <pc:spChg chg="add mod">
          <ac:chgData name="남 상현" userId="03ad4a8e8f7310f3" providerId="LiveId" clId="{155DFB18-1017-41F8-BF83-826F8A2F4CF6}" dt="2022-01-06T07:35:38.211" v="902" actId="1076"/>
          <ac:spMkLst>
            <pc:docMk/>
            <pc:sldMk cId="2099638312" sldId="259"/>
            <ac:spMk id="39" creationId="{9C8A5809-9D10-491B-A4C3-FF08D58F3C25}"/>
          </ac:spMkLst>
        </pc:spChg>
        <pc:spChg chg="add mod ord">
          <ac:chgData name="남 상현" userId="03ad4a8e8f7310f3" providerId="LiveId" clId="{155DFB18-1017-41F8-BF83-826F8A2F4CF6}" dt="2022-01-06T07:35:47.810" v="904" actId="1076"/>
          <ac:spMkLst>
            <pc:docMk/>
            <pc:sldMk cId="2099638312" sldId="259"/>
            <ac:spMk id="44" creationId="{BC3C10FB-76C8-489A-AD9E-90C7CD6A9262}"/>
          </ac:spMkLst>
        </pc:spChg>
        <pc:spChg chg="add mod ord">
          <ac:chgData name="남 상현" userId="03ad4a8e8f7310f3" providerId="LiveId" clId="{155DFB18-1017-41F8-BF83-826F8A2F4CF6}" dt="2022-01-06T07:35:51.040" v="905" actId="1076"/>
          <ac:spMkLst>
            <pc:docMk/>
            <pc:sldMk cId="2099638312" sldId="259"/>
            <ac:spMk id="45" creationId="{279A851D-D5B9-48A9-849A-D9A52FC1C1C8}"/>
          </ac:spMkLst>
        </pc:spChg>
        <pc:spChg chg="add mod ord">
          <ac:chgData name="남 상현" userId="03ad4a8e8f7310f3" providerId="LiveId" clId="{155DFB18-1017-41F8-BF83-826F8A2F4CF6}" dt="2022-01-06T07:35:54.512" v="906" actId="1076"/>
          <ac:spMkLst>
            <pc:docMk/>
            <pc:sldMk cId="2099638312" sldId="259"/>
            <ac:spMk id="46" creationId="{EA649DCC-2E57-4E68-84DD-894274831BAB}"/>
          </ac:spMkLst>
        </pc:spChg>
        <pc:spChg chg="add mod">
          <ac:chgData name="남 상현" userId="03ad4a8e8f7310f3" providerId="LiveId" clId="{155DFB18-1017-41F8-BF83-826F8A2F4CF6}" dt="2022-01-06T08:04:34.650" v="1135"/>
          <ac:spMkLst>
            <pc:docMk/>
            <pc:sldMk cId="2099638312" sldId="259"/>
            <ac:spMk id="48" creationId="{B65D4356-65FD-4D58-9CE4-36BC6B0D057A}"/>
          </ac:spMkLst>
        </pc:spChg>
        <pc:spChg chg="add mod">
          <ac:chgData name="남 상현" userId="03ad4a8e8f7310f3" providerId="LiveId" clId="{155DFB18-1017-41F8-BF83-826F8A2F4CF6}" dt="2022-01-06T08:18:31.524" v="2488" actId="20577"/>
          <ac:spMkLst>
            <pc:docMk/>
            <pc:sldMk cId="2099638312" sldId="259"/>
            <ac:spMk id="50" creationId="{46A6B0CA-F46A-4887-B902-354EA58E82B8}"/>
          </ac:spMkLst>
        </pc:spChg>
        <pc:grpChg chg="mod">
          <ac:chgData name="남 상현" userId="03ad4a8e8f7310f3" providerId="LiveId" clId="{155DFB18-1017-41F8-BF83-826F8A2F4CF6}" dt="2022-01-06T07:32:43.319" v="806" actId="164"/>
          <ac:grpSpMkLst>
            <pc:docMk/>
            <pc:sldMk cId="2099638312" sldId="259"/>
            <ac:grpSpMk id="2" creationId="{35ABD380-5FA7-4480-B704-09F8B4165471}"/>
          </ac:grpSpMkLst>
        </pc:grpChg>
        <pc:grpChg chg="add mod">
          <ac:chgData name="남 상현" userId="03ad4a8e8f7310f3" providerId="LiveId" clId="{155DFB18-1017-41F8-BF83-826F8A2F4CF6}" dt="2022-01-06T07:12:43.522" v="644" actId="1076"/>
          <ac:grpSpMkLst>
            <pc:docMk/>
            <pc:sldMk cId="2099638312" sldId="259"/>
            <ac:grpSpMk id="11" creationId="{88E41F57-940A-4585-8788-F50B9B3A3F02}"/>
          </ac:grpSpMkLst>
        </pc:grpChg>
        <pc:grpChg chg="add del mod">
          <ac:chgData name="남 상현" userId="03ad4a8e8f7310f3" providerId="LiveId" clId="{155DFB18-1017-41F8-BF83-826F8A2F4CF6}" dt="2022-01-06T07:23:14.107" v="698" actId="21"/>
          <ac:grpSpMkLst>
            <pc:docMk/>
            <pc:sldMk cId="2099638312" sldId="259"/>
            <ac:grpSpMk id="34" creationId="{81428FFE-4295-4838-8AD9-8D4C861B4B84}"/>
          </ac:grpSpMkLst>
        </pc:grpChg>
        <pc:grpChg chg="add del mod">
          <ac:chgData name="남 상현" userId="03ad4a8e8f7310f3" providerId="LiveId" clId="{155DFB18-1017-41F8-BF83-826F8A2F4CF6}" dt="2022-01-06T07:25:04.481" v="707" actId="21"/>
          <ac:grpSpMkLst>
            <pc:docMk/>
            <pc:sldMk cId="2099638312" sldId="259"/>
            <ac:grpSpMk id="35" creationId="{F0805509-7758-47B3-9E61-6A60694491F7}"/>
          </ac:grpSpMkLst>
        </pc:grpChg>
        <pc:grpChg chg="add mod">
          <ac:chgData name="남 상현" userId="03ad4a8e8f7310f3" providerId="LiveId" clId="{155DFB18-1017-41F8-BF83-826F8A2F4CF6}" dt="2022-01-06T07:32:31.332" v="802" actId="164"/>
          <ac:grpSpMkLst>
            <pc:docMk/>
            <pc:sldMk cId="2099638312" sldId="259"/>
            <ac:grpSpMk id="38" creationId="{70645CFC-3FA7-42C9-9DF4-181BD62ED522}"/>
          </ac:grpSpMkLst>
        </pc:grpChg>
        <pc:grpChg chg="add mod">
          <ac:chgData name="남 상현" userId="03ad4a8e8f7310f3" providerId="LiveId" clId="{155DFB18-1017-41F8-BF83-826F8A2F4CF6}" dt="2022-01-06T07:32:43.319" v="806" actId="164"/>
          <ac:grpSpMkLst>
            <pc:docMk/>
            <pc:sldMk cId="2099638312" sldId="259"/>
            <ac:grpSpMk id="40" creationId="{1A12F011-E473-4273-9590-0F9B5C24B707}"/>
          </ac:grpSpMkLst>
        </pc:grpChg>
        <pc:graphicFrameChg chg="add del mod modGraphic">
          <ac:chgData name="남 상현" userId="03ad4a8e8f7310f3" providerId="LiveId" clId="{155DFB18-1017-41F8-BF83-826F8A2F4CF6}" dt="2022-01-06T06:52:08.130" v="498" actId="21"/>
          <ac:graphicFrameMkLst>
            <pc:docMk/>
            <pc:sldMk cId="2099638312" sldId="259"/>
            <ac:graphicFrameMk id="3" creationId="{C3B5747C-C65F-417B-B734-51A4DEEF39C3}"/>
          </ac:graphicFrameMkLst>
        </pc:graphicFrameChg>
        <pc:graphicFrameChg chg="add del mod modGraphic">
          <ac:chgData name="남 상현" userId="03ad4a8e8f7310f3" providerId="LiveId" clId="{155DFB18-1017-41F8-BF83-826F8A2F4CF6}" dt="2022-01-06T06:52:56.567" v="522"/>
          <ac:graphicFrameMkLst>
            <pc:docMk/>
            <pc:sldMk cId="2099638312" sldId="259"/>
            <ac:graphicFrameMk id="16" creationId="{BF2A01B7-AB9F-4DA2-B38C-FDA684092CC0}"/>
          </ac:graphicFrameMkLst>
        </pc:graphicFrameChg>
        <pc:graphicFrameChg chg="add del mod modGraphic">
          <ac:chgData name="남 상현" userId="03ad4a8e8f7310f3" providerId="LiveId" clId="{155DFB18-1017-41F8-BF83-826F8A2F4CF6}" dt="2022-01-06T07:11:57.728" v="630" actId="21"/>
          <ac:graphicFrameMkLst>
            <pc:docMk/>
            <pc:sldMk cId="2099638312" sldId="259"/>
            <ac:graphicFrameMk id="25" creationId="{10E20BCB-7F47-4E7C-AEAA-2718128A5EF9}"/>
          </ac:graphicFrameMkLst>
        </pc:graphicFrameChg>
        <pc:graphicFrameChg chg="add del mod modGraphic">
          <ac:chgData name="남 상현" userId="03ad4a8e8f7310f3" providerId="LiveId" clId="{155DFB18-1017-41F8-BF83-826F8A2F4CF6}" dt="2022-01-06T07:25:14.757" v="709" actId="478"/>
          <ac:graphicFrameMkLst>
            <pc:docMk/>
            <pc:sldMk cId="2099638312" sldId="259"/>
            <ac:graphicFrameMk id="32" creationId="{FD41B9F9-5EE7-476A-AD6B-6A6400071F6E}"/>
          </ac:graphicFrameMkLst>
        </pc:graphicFrameChg>
        <pc:picChg chg="add del mod">
          <ac:chgData name="남 상현" userId="03ad4a8e8f7310f3" providerId="LiveId" clId="{155DFB18-1017-41F8-BF83-826F8A2F4CF6}" dt="2022-01-06T06:52:27.713" v="508" actId="478"/>
          <ac:picMkLst>
            <pc:docMk/>
            <pc:sldMk cId="2099638312" sldId="259"/>
            <ac:picMk id="4" creationId="{4457D9DF-1AEC-4184-9BA7-6660A1C28B7D}"/>
          </ac:picMkLst>
        </pc:picChg>
        <pc:picChg chg="add del mod">
          <ac:chgData name="남 상현" userId="03ad4a8e8f7310f3" providerId="LiveId" clId="{155DFB18-1017-41F8-BF83-826F8A2F4CF6}" dt="2022-01-06T06:53:06.891" v="527" actId="478"/>
          <ac:picMkLst>
            <pc:docMk/>
            <pc:sldMk cId="2099638312" sldId="259"/>
            <ac:picMk id="5" creationId="{B7003472-E541-48A6-A232-0155FF8F16A6}"/>
          </ac:picMkLst>
        </pc:picChg>
        <pc:picChg chg="add del">
          <ac:chgData name="남 상현" userId="03ad4a8e8f7310f3" providerId="LiveId" clId="{155DFB18-1017-41F8-BF83-826F8A2F4CF6}" dt="2022-01-06T07:01:06.274" v="530" actId="22"/>
          <ac:picMkLst>
            <pc:docMk/>
            <pc:sldMk cId="2099638312" sldId="259"/>
            <ac:picMk id="7" creationId="{136D7A8E-D095-4649-8D59-23318260EA7F}"/>
          </ac:picMkLst>
        </pc:picChg>
        <pc:picChg chg="add del mod">
          <ac:chgData name="남 상현" userId="03ad4a8e8f7310f3" providerId="LiveId" clId="{155DFB18-1017-41F8-BF83-826F8A2F4CF6}" dt="2022-01-06T07:03:28.403" v="570"/>
          <ac:picMkLst>
            <pc:docMk/>
            <pc:sldMk cId="2099638312" sldId="259"/>
            <ac:picMk id="8" creationId="{B0D06CE4-6649-447E-AA6A-EA4E696209ED}"/>
          </ac:picMkLst>
        </pc:picChg>
        <pc:picChg chg="add mod modCrop">
          <ac:chgData name="남 상현" userId="03ad4a8e8f7310f3" providerId="LiveId" clId="{155DFB18-1017-41F8-BF83-826F8A2F4CF6}" dt="2022-01-06T07:36:46.860" v="919" actId="14100"/>
          <ac:picMkLst>
            <pc:docMk/>
            <pc:sldMk cId="2099638312" sldId="259"/>
            <ac:picMk id="10" creationId="{FBBECEF1-F245-4A48-8DD4-C5317516913D}"/>
          </ac:picMkLst>
        </pc:picChg>
        <pc:picChg chg="add del mod">
          <ac:chgData name="남 상현" userId="03ad4a8e8f7310f3" providerId="LiveId" clId="{155DFB18-1017-41F8-BF83-826F8A2F4CF6}" dt="2022-01-06T07:25:28.823" v="717" actId="21"/>
          <ac:picMkLst>
            <pc:docMk/>
            <pc:sldMk cId="2099638312" sldId="259"/>
            <ac:picMk id="14" creationId="{008BC52A-3AB4-404F-967E-12D442C00B96}"/>
          </ac:picMkLst>
        </pc:picChg>
        <pc:picChg chg="del">
          <ac:chgData name="남 상현" userId="03ad4a8e8f7310f3" providerId="LiveId" clId="{155DFB18-1017-41F8-BF83-826F8A2F4CF6}" dt="2022-01-06T07:36:28.968" v="914" actId="478"/>
          <ac:picMkLst>
            <pc:docMk/>
            <pc:sldMk cId="2099638312" sldId="259"/>
            <ac:picMk id="15" creationId="{A480DF0C-D8D6-4274-9BC9-E9B029ADDBA4}"/>
          </ac:picMkLst>
        </pc:picChg>
        <pc:picChg chg="add del mod">
          <ac:chgData name="남 상현" userId="03ad4a8e8f7310f3" providerId="LiveId" clId="{155DFB18-1017-41F8-BF83-826F8A2F4CF6}" dt="2022-01-06T07:25:28.823" v="717" actId="21"/>
          <ac:picMkLst>
            <pc:docMk/>
            <pc:sldMk cId="2099638312" sldId="259"/>
            <ac:picMk id="19" creationId="{61DED291-D9A8-4294-9DE6-A777CFB73AB3}"/>
          </ac:picMkLst>
        </pc:picChg>
        <pc:picChg chg="add del mod">
          <ac:chgData name="남 상현" userId="03ad4a8e8f7310f3" providerId="LiveId" clId="{155DFB18-1017-41F8-BF83-826F8A2F4CF6}" dt="2022-01-06T07:25:28.823" v="717" actId="21"/>
          <ac:picMkLst>
            <pc:docMk/>
            <pc:sldMk cId="2099638312" sldId="259"/>
            <ac:picMk id="29" creationId="{0156E7A5-10A2-4153-87F7-4DD2112B41F1}"/>
          </ac:picMkLst>
        </pc:picChg>
        <pc:picChg chg="add mod topLvl">
          <ac:chgData name="남 상현" userId="03ad4a8e8f7310f3" providerId="LiveId" clId="{155DFB18-1017-41F8-BF83-826F8A2F4CF6}" dt="2022-01-06T07:25:00.329" v="706" actId="164"/>
          <ac:picMkLst>
            <pc:docMk/>
            <pc:sldMk cId="2099638312" sldId="259"/>
            <ac:picMk id="31" creationId="{BBBB6B24-72AF-4C87-8369-110CB9B17929}"/>
          </ac:picMkLst>
        </pc:picChg>
        <pc:picChg chg="add del mod">
          <ac:chgData name="남 상현" userId="03ad4a8e8f7310f3" providerId="LiveId" clId="{155DFB18-1017-41F8-BF83-826F8A2F4CF6}" dt="2022-01-06T07:34:19.616" v="861" actId="478"/>
          <ac:picMkLst>
            <pc:docMk/>
            <pc:sldMk cId="2099638312" sldId="259"/>
            <ac:picMk id="36" creationId="{4545B7E5-07C6-48A7-A2DD-0932F1A0727D}"/>
          </ac:picMkLst>
        </pc:picChg>
        <pc:picChg chg="add mod">
          <ac:chgData name="남 상현" userId="03ad4a8e8f7310f3" providerId="LiveId" clId="{155DFB18-1017-41F8-BF83-826F8A2F4CF6}" dt="2022-01-06T07:35:43.381" v="903" actId="1076"/>
          <ac:picMkLst>
            <pc:docMk/>
            <pc:sldMk cId="2099638312" sldId="259"/>
            <ac:picMk id="42" creationId="{3AFFCB32-9A05-4E74-8D44-D0055D9BDF69}"/>
          </ac:picMkLst>
        </pc:picChg>
        <pc:picChg chg="add mod">
          <ac:chgData name="남 상현" userId="03ad4a8e8f7310f3" providerId="LiveId" clId="{155DFB18-1017-41F8-BF83-826F8A2F4CF6}" dt="2022-01-06T07:36:54.567" v="921" actId="1076"/>
          <ac:picMkLst>
            <pc:docMk/>
            <pc:sldMk cId="2099638312" sldId="259"/>
            <ac:picMk id="43" creationId="{EF7795AF-A46C-494A-AF00-5E09BFAC2966}"/>
          </ac:picMkLst>
        </pc:picChg>
        <pc:picChg chg="mod">
          <ac:chgData name="남 상현" userId="03ad4a8e8f7310f3" providerId="LiveId" clId="{155DFB18-1017-41F8-BF83-826F8A2F4CF6}" dt="2022-01-06T07:32:43.319" v="806" actId="164"/>
          <ac:picMkLst>
            <pc:docMk/>
            <pc:sldMk cId="2099638312" sldId="259"/>
            <ac:picMk id="2050" creationId="{A8AD25EA-9DF3-4F61-8EEE-D2018D9D6F59}"/>
          </ac:picMkLst>
        </pc:picChg>
      </pc:sldChg>
      <pc:sldChg chg="addSp delSp modSp del mod">
        <pc:chgData name="남 상현" userId="03ad4a8e8f7310f3" providerId="LiveId" clId="{155DFB18-1017-41F8-BF83-826F8A2F4CF6}" dt="2022-01-06T08:27:12.080" v="2495" actId="47"/>
        <pc:sldMkLst>
          <pc:docMk/>
          <pc:sldMk cId="1327773412" sldId="260"/>
        </pc:sldMkLst>
        <pc:spChg chg="mod">
          <ac:chgData name="남 상현" userId="03ad4a8e8f7310f3" providerId="LiveId" clId="{155DFB18-1017-41F8-BF83-826F8A2F4CF6}" dt="2022-01-06T07:34:09.398" v="858"/>
          <ac:spMkLst>
            <pc:docMk/>
            <pc:sldMk cId="1327773412" sldId="260"/>
            <ac:spMk id="7" creationId="{DDF0FF92-14C9-4116-9AF6-567A4E8E1AC2}"/>
          </ac:spMkLst>
        </pc:spChg>
        <pc:spChg chg="add mod">
          <ac:chgData name="남 상현" userId="03ad4a8e8f7310f3" providerId="LiveId" clId="{155DFB18-1017-41F8-BF83-826F8A2F4CF6}" dt="2022-01-06T07:34:09.398" v="858"/>
          <ac:spMkLst>
            <pc:docMk/>
            <pc:sldMk cId="1327773412" sldId="260"/>
            <ac:spMk id="18" creationId="{3B6ABFDD-4F42-4FBB-B30E-E7C54FA2F40E}"/>
          </ac:spMkLst>
        </pc:spChg>
        <pc:spChg chg="add mod">
          <ac:chgData name="남 상현" userId="03ad4a8e8f7310f3" providerId="LiveId" clId="{155DFB18-1017-41F8-BF83-826F8A2F4CF6}" dt="2022-01-06T07:34:09.398" v="858"/>
          <ac:spMkLst>
            <pc:docMk/>
            <pc:sldMk cId="1327773412" sldId="260"/>
            <ac:spMk id="22" creationId="{F9319398-E77F-4B05-9D7E-A197C99970FB}"/>
          </ac:spMkLst>
        </pc:spChg>
        <pc:spChg chg="add mod">
          <ac:chgData name="남 상현" userId="03ad4a8e8f7310f3" providerId="LiveId" clId="{155DFB18-1017-41F8-BF83-826F8A2F4CF6}" dt="2022-01-06T07:34:11.155" v="859" actId="1076"/>
          <ac:spMkLst>
            <pc:docMk/>
            <pc:sldMk cId="1327773412" sldId="260"/>
            <ac:spMk id="24" creationId="{824E0065-71F9-489E-B2BD-27CDA3367E74}"/>
          </ac:spMkLst>
        </pc:spChg>
        <pc:spChg chg="add del mod">
          <ac:chgData name="남 상현" userId="03ad4a8e8f7310f3" providerId="LiveId" clId="{155DFB18-1017-41F8-BF83-826F8A2F4CF6}" dt="2022-01-06T07:37:28.978" v="925"/>
          <ac:spMkLst>
            <pc:docMk/>
            <pc:sldMk cId="1327773412" sldId="260"/>
            <ac:spMk id="25" creationId="{AC101CB1-DC9D-46D4-888A-31DABF641376}"/>
          </ac:spMkLst>
        </pc:s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4" creationId="{1349D83F-1C86-48F2-B439-84C9001DAEA5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5" creationId="{B215D71F-AF74-4BFA-98B6-CBEC11A6E9FB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15" creationId="{2C1C1006-AD32-4C4C-BAB5-0165FEA2E100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16" creationId="{AB0D4BB9-6B1D-4BB5-A675-5AC7C6EC8414}"/>
          </ac:grpSpMkLst>
        </pc:grpChg>
        <pc:grpChg chg="add mod">
          <ac:chgData name="남 상현" userId="03ad4a8e8f7310f3" providerId="LiveId" clId="{155DFB18-1017-41F8-BF83-826F8A2F4CF6}" dt="2022-01-06T07:34:09.398" v="858"/>
          <ac:grpSpMkLst>
            <pc:docMk/>
            <pc:sldMk cId="1327773412" sldId="260"/>
            <ac:grpSpMk id="17" creationId="{7D4D6BA9-06BE-4197-BC7D-926C0703E21E}"/>
          </ac:grpSpMkLst>
        </pc:grpChg>
        <pc:grpChg chg="add del mod">
          <ac:chgData name="남 상현" userId="03ad4a8e8f7310f3" providerId="LiveId" clId="{155DFB18-1017-41F8-BF83-826F8A2F4CF6}" dt="2022-01-06T07:37:17.310" v="923" actId="478"/>
          <ac:grpSpMkLst>
            <pc:docMk/>
            <pc:sldMk cId="1327773412" sldId="260"/>
            <ac:grpSpMk id="19" creationId="{A68BCB0B-3C81-4C76-B738-FD081B13ACC2}"/>
          </ac:grpSpMkLst>
        </pc:grp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3" creationId="{E613418A-2CCC-4CF1-A67E-E938F61F7A00}"/>
          </ac:picMkLst>
        </pc:picChg>
        <pc:picChg chg="mo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6" creationId="{F7738C02-55D5-45E0-B9FB-205A13F6AB87}"/>
          </ac:picMkLst>
        </pc:pic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8" creationId="{9A07DBD0-0D13-4D4D-9AE9-B1E7DCB493AD}"/>
          </ac:picMkLst>
        </pc:picChg>
        <pc:picChg chg="add mod">
          <ac:chgData name="남 상현" userId="03ad4a8e8f7310f3" providerId="LiveId" clId="{155DFB18-1017-41F8-BF83-826F8A2F4CF6}" dt="2022-01-06T07:34:15.028" v="860" actId="1076"/>
          <ac:picMkLst>
            <pc:docMk/>
            <pc:sldMk cId="1327773412" sldId="260"/>
            <ac:picMk id="9" creationId="{636A1CA3-C631-4714-B9A1-BDFA27919EE9}"/>
          </ac:picMkLst>
        </pc:picChg>
        <pc:picChg chg="add mo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10" creationId="{F85F8198-66FE-433C-9B83-66DCE2635F89}"/>
          </ac:picMkLst>
        </pc:pic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12" creationId="{A4FC87CC-9A9F-4E87-A9B8-736AD896FEB4}"/>
          </ac:picMkLst>
        </pc:picChg>
        <pc:picChg chg="add mod ord">
          <ac:chgData name="남 상현" userId="03ad4a8e8f7310f3" providerId="LiveId" clId="{155DFB18-1017-41F8-BF83-826F8A2F4CF6}" dt="2022-01-06T07:34:09.398" v="858"/>
          <ac:picMkLst>
            <pc:docMk/>
            <pc:sldMk cId="1327773412" sldId="260"/>
            <ac:picMk id="14" creationId="{205FAB97-4E05-4B2B-9ADF-392078D0BD6F}"/>
          </ac:picMkLst>
        </pc:picChg>
        <pc:picChg chg="del">
          <ac:chgData name="남 상현" userId="03ad4a8e8f7310f3" providerId="LiveId" clId="{155DFB18-1017-41F8-BF83-826F8A2F4CF6}" dt="2022-01-06T07:25:22.784" v="714" actId="478"/>
          <ac:picMkLst>
            <pc:docMk/>
            <pc:sldMk cId="1327773412" sldId="260"/>
            <ac:picMk id="2054" creationId="{022FE932-58C0-4278-A114-C5F7F4D666A2}"/>
          </ac:picMkLst>
        </pc:picChg>
        <pc:picChg chg="del mod">
          <ac:chgData name="남 상현" userId="03ad4a8e8f7310f3" providerId="LiveId" clId="{155DFB18-1017-41F8-BF83-826F8A2F4CF6}" dt="2022-01-06T07:25:22.309" v="713" actId="478"/>
          <ac:picMkLst>
            <pc:docMk/>
            <pc:sldMk cId="1327773412" sldId="260"/>
            <ac:picMk id="2056" creationId="{1513FA0A-043A-4354-B17A-111E6D1C4F2C}"/>
          </ac:picMkLst>
        </pc:picChg>
        <pc:picChg chg="del mod">
          <ac:chgData name="남 상현" userId="03ad4a8e8f7310f3" providerId="LiveId" clId="{155DFB18-1017-41F8-BF83-826F8A2F4CF6}" dt="2022-01-06T07:25:26.345" v="716" actId="478"/>
          <ac:picMkLst>
            <pc:docMk/>
            <pc:sldMk cId="1327773412" sldId="260"/>
            <ac:picMk id="2058" creationId="{3AF20C90-8FB4-4331-9280-C8A4118B97E1}"/>
          </ac:picMkLst>
        </pc:picChg>
      </pc:sldChg>
      <pc:sldChg chg="addSp delSp modSp add mod">
        <pc:chgData name="남 상현" userId="03ad4a8e8f7310f3" providerId="LiveId" clId="{155DFB18-1017-41F8-BF83-826F8A2F4CF6}" dt="2022-01-06T08:18:40.832" v="2493" actId="20577"/>
        <pc:sldMkLst>
          <pc:docMk/>
          <pc:sldMk cId="284953267" sldId="261"/>
        </pc:sldMkLst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4" creationId="{220B17E7-75AB-49E6-B746-291FE403AAE8}"/>
          </ac:spMkLst>
        </pc:spChg>
        <pc:spChg chg="mod">
          <ac:chgData name="남 상현" userId="03ad4a8e8f7310f3" providerId="LiveId" clId="{155DFB18-1017-41F8-BF83-826F8A2F4CF6}" dt="2022-01-06T07:38:36.292" v="954" actId="1076"/>
          <ac:spMkLst>
            <pc:docMk/>
            <pc:sldMk cId="284953267" sldId="261"/>
            <ac:spMk id="9" creationId="{D5370469-4527-4142-AA61-C6B85BC08DC5}"/>
          </ac:spMkLst>
        </pc:spChg>
        <pc:spChg chg="mod">
          <ac:chgData name="남 상현" userId="03ad4a8e8f7310f3" providerId="LiveId" clId="{155DFB18-1017-41F8-BF83-826F8A2F4CF6}" dt="2022-01-06T07:38:36.292" v="954" actId="1076"/>
          <ac:spMkLst>
            <pc:docMk/>
            <pc:sldMk cId="284953267" sldId="261"/>
            <ac:spMk id="13" creationId="{23EFD147-8C8D-46C7-A6CB-8008D4B4B42D}"/>
          </ac:spMkLst>
        </pc:spChg>
        <pc:spChg chg="mod">
          <ac:chgData name="남 상현" userId="03ad4a8e8f7310f3" providerId="LiveId" clId="{155DFB18-1017-41F8-BF83-826F8A2F4CF6}" dt="2022-01-06T08:15:26.171" v="2254" actId="20577"/>
          <ac:spMkLst>
            <pc:docMk/>
            <pc:sldMk cId="284953267" sldId="261"/>
            <ac:spMk id="21" creationId="{A44D1E54-C257-4101-BCD5-BAFC8ED42542}"/>
          </ac:spMkLst>
        </pc:spChg>
        <pc:spChg chg="mod">
          <ac:chgData name="남 상현" userId="03ad4a8e8f7310f3" providerId="LiveId" clId="{155DFB18-1017-41F8-BF83-826F8A2F4CF6}" dt="2022-01-06T07:39:05.610" v="1003"/>
          <ac:spMkLst>
            <pc:docMk/>
            <pc:sldMk cId="284953267" sldId="261"/>
            <ac:spMk id="22" creationId="{DA55FA02-3852-455D-B782-E5AC1DF82BF4}"/>
          </ac:spMkLst>
        </pc:spChg>
        <pc:spChg chg="mod">
          <ac:chgData name="남 상현" userId="03ad4a8e8f7310f3" providerId="LiveId" clId="{155DFB18-1017-41F8-BF83-826F8A2F4CF6}" dt="2022-01-06T08:15:38.972" v="2269" actId="20577"/>
          <ac:spMkLst>
            <pc:docMk/>
            <pc:sldMk cId="284953267" sldId="261"/>
            <ac:spMk id="24" creationId="{E919D62A-EFDD-4F78-B080-8B6F353EA391}"/>
          </ac:spMkLst>
        </pc:spChg>
        <pc:spChg chg="mod">
          <ac:chgData name="남 상현" userId="03ad4a8e8f7310f3" providerId="LiveId" clId="{155DFB18-1017-41F8-BF83-826F8A2F4CF6}" dt="2022-01-06T08:15:36.236" v="2266"/>
          <ac:spMkLst>
            <pc:docMk/>
            <pc:sldMk cId="284953267" sldId="261"/>
            <ac:spMk id="25" creationId="{93F14F4C-C7D4-46BA-81BB-0D8E466EC5AB}"/>
          </ac:spMkLst>
        </pc:spChg>
        <pc:spChg chg="add mod">
          <ac:chgData name="남 상현" userId="03ad4a8e8f7310f3" providerId="LiveId" clId="{155DFB18-1017-41F8-BF83-826F8A2F4CF6}" dt="2022-01-06T08:15:36.236" v="2266"/>
          <ac:spMkLst>
            <pc:docMk/>
            <pc:sldMk cId="284953267" sldId="261"/>
            <ac:spMk id="27" creationId="{6E12F1F8-0BEA-4B1E-BF64-59B284CC1762}"/>
          </ac:spMkLst>
        </pc:spChg>
        <pc:spChg chg="add mod topLvl">
          <ac:chgData name="남 상현" userId="03ad4a8e8f7310f3" providerId="LiveId" clId="{155DFB18-1017-41F8-BF83-826F8A2F4CF6}" dt="2022-01-06T08:17:59.977" v="2475" actId="478"/>
          <ac:spMkLst>
            <pc:docMk/>
            <pc:sldMk cId="284953267" sldId="261"/>
            <ac:spMk id="29" creationId="{066CD8BB-BB5B-43B8-AC31-D62CC8CCB055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0" creationId="{94C40193-4E9F-4068-B145-E7304A9672C1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1" creationId="{CECB0888-6595-4410-8635-76F5475B67D7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2" creationId="{3449515A-0036-4263-9E80-4230902D98AF}"/>
          </ac:spMkLst>
        </pc:spChg>
        <pc:spChg chg="add mod">
          <ac:chgData name="남 상현" userId="03ad4a8e8f7310f3" providerId="LiveId" clId="{155DFB18-1017-41F8-BF83-826F8A2F4CF6}" dt="2022-01-06T08:17:38.620" v="2463" actId="164"/>
          <ac:spMkLst>
            <pc:docMk/>
            <pc:sldMk cId="284953267" sldId="261"/>
            <ac:spMk id="33" creationId="{7774DBB8-3F04-4860-BC73-A6D64169572D}"/>
          </ac:spMkLst>
        </pc:spChg>
        <pc:spChg chg="add del mod topLvl">
          <ac:chgData name="남 상현" userId="03ad4a8e8f7310f3" providerId="LiveId" clId="{155DFB18-1017-41F8-BF83-826F8A2F4CF6}" dt="2022-01-06T08:18:23.876" v="2485" actId="14100"/>
          <ac:spMkLst>
            <pc:docMk/>
            <pc:sldMk cId="284953267" sldId="261"/>
            <ac:spMk id="34" creationId="{F51FCC34-32F5-4C21-B876-F4A76779C2D4}"/>
          </ac:spMkLst>
        </pc:spChg>
        <pc:spChg chg="add mod">
          <ac:chgData name="남 상현" userId="03ad4a8e8f7310f3" providerId="LiveId" clId="{155DFB18-1017-41F8-BF83-826F8A2F4CF6}" dt="2022-01-06T08:18:40.832" v="2493" actId="20577"/>
          <ac:spMkLst>
            <pc:docMk/>
            <pc:sldMk cId="284953267" sldId="261"/>
            <ac:spMk id="36" creationId="{D08D2206-145B-4F6B-8208-495E34289DDD}"/>
          </ac:spMkLst>
        </pc:spChg>
        <pc:spChg chg="del">
          <ac:chgData name="남 상현" userId="03ad4a8e8f7310f3" providerId="LiveId" clId="{155DFB18-1017-41F8-BF83-826F8A2F4CF6}" dt="2022-01-06T07:38:29.070" v="947" actId="478"/>
          <ac:spMkLst>
            <pc:docMk/>
            <pc:sldMk cId="284953267" sldId="261"/>
            <ac:spMk id="39" creationId="{9C8A5809-9D10-491B-A4C3-FF08D58F3C25}"/>
          </ac:spMkLst>
        </pc:spChg>
        <pc:spChg chg="del">
          <ac:chgData name="남 상현" userId="03ad4a8e8f7310f3" providerId="LiveId" clId="{155DFB18-1017-41F8-BF83-826F8A2F4CF6}" dt="2022-01-06T07:38:30.218" v="948" actId="478"/>
          <ac:spMkLst>
            <pc:docMk/>
            <pc:sldMk cId="284953267" sldId="261"/>
            <ac:spMk id="44" creationId="{BC3C10FB-76C8-489A-AD9E-90C7CD6A9262}"/>
          </ac:spMkLst>
        </pc:spChg>
        <pc:spChg chg="del">
          <ac:chgData name="남 상현" userId="03ad4a8e8f7310f3" providerId="LiveId" clId="{155DFB18-1017-41F8-BF83-826F8A2F4CF6}" dt="2022-01-06T07:38:31.397" v="949" actId="478"/>
          <ac:spMkLst>
            <pc:docMk/>
            <pc:sldMk cId="284953267" sldId="261"/>
            <ac:spMk id="45" creationId="{279A851D-D5B9-48A9-849A-D9A52FC1C1C8}"/>
          </ac:spMkLst>
        </pc:spChg>
        <pc:spChg chg="del">
          <ac:chgData name="남 상현" userId="03ad4a8e8f7310f3" providerId="LiveId" clId="{155DFB18-1017-41F8-BF83-826F8A2F4CF6}" dt="2022-01-06T07:38:32.409" v="950" actId="478"/>
          <ac:spMkLst>
            <pc:docMk/>
            <pc:sldMk cId="284953267" sldId="261"/>
            <ac:spMk id="46" creationId="{EA649DCC-2E57-4E68-84DD-894274831BAB}"/>
          </ac:spMkLst>
        </pc:spChg>
        <pc:spChg chg="del">
          <ac:chgData name="남 상현" userId="03ad4a8e8f7310f3" providerId="LiveId" clId="{155DFB18-1017-41F8-BF83-826F8A2F4CF6}" dt="2022-01-06T07:38:33.724" v="951" actId="478"/>
          <ac:spMkLst>
            <pc:docMk/>
            <pc:sldMk cId="284953267" sldId="261"/>
            <ac:spMk id="48" creationId="{B65D4356-65FD-4D58-9CE4-36BC6B0D057A}"/>
          </ac:spMkLst>
        </pc:spChg>
        <pc:grpChg chg="add del mod">
          <ac:chgData name="남 상현" userId="03ad4a8e8f7310f3" providerId="LiveId" clId="{155DFB18-1017-41F8-BF83-826F8A2F4CF6}" dt="2022-01-06T07:38:36.292" v="954" actId="1076"/>
          <ac:grpSpMkLst>
            <pc:docMk/>
            <pc:sldMk cId="284953267" sldId="261"/>
            <ac:grpSpMk id="2" creationId="{35ABD380-5FA7-4480-B704-09F8B4165471}"/>
          </ac:grpSpMkLst>
        </pc:grpChg>
        <pc:grpChg chg="add mod">
          <ac:chgData name="남 상현" userId="03ad4a8e8f7310f3" providerId="LiveId" clId="{155DFB18-1017-41F8-BF83-826F8A2F4CF6}" dt="2022-01-06T07:38:36.292" v="954" actId="1076"/>
          <ac:grpSpMkLst>
            <pc:docMk/>
            <pc:sldMk cId="284953267" sldId="261"/>
            <ac:grpSpMk id="3" creationId="{15F996B9-611E-48E8-9484-4A0005A94441}"/>
          </ac:grpSpMkLst>
        </pc:grpChg>
        <pc:grpChg chg="add mod ord">
          <ac:chgData name="남 상현" userId="03ad4a8e8f7310f3" providerId="LiveId" clId="{155DFB18-1017-41F8-BF83-826F8A2F4CF6}" dt="2022-01-06T08:18:21.080" v="2484" actId="1076"/>
          <ac:grpSpMkLst>
            <pc:docMk/>
            <pc:sldMk cId="284953267" sldId="261"/>
            <ac:grpSpMk id="5" creationId="{F001152D-8AE1-4926-9D4E-4ECC1C1200AC}"/>
          </ac:grpSpMkLst>
        </pc:grpChg>
        <pc:grpChg chg="add del mod">
          <ac:chgData name="남 상현" userId="03ad4a8e8f7310f3" providerId="LiveId" clId="{155DFB18-1017-41F8-BF83-826F8A2F4CF6}" dt="2022-01-06T08:18:01.362" v="2476" actId="478"/>
          <ac:grpSpMkLst>
            <pc:docMk/>
            <pc:sldMk cId="284953267" sldId="261"/>
            <ac:grpSpMk id="6" creationId="{3C3E650D-7F15-486F-9171-617C4C53BFA6}"/>
          </ac:grpSpMkLst>
        </pc:grpChg>
        <pc:grpChg chg="del">
          <ac:chgData name="남 상현" userId="03ad4a8e8f7310f3" providerId="LiveId" clId="{155DFB18-1017-41F8-BF83-826F8A2F4CF6}" dt="2022-01-06T07:38:38.647" v="956" actId="478"/>
          <ac:grpSpMkLst>
            <pc:docMk/>
            <pc:sldMk cId="284953267" sldId="261"/>
            <ac:grpSpMk id="11" creationId="{88E41F57-940A-4585-8788-F50B9B3A3F02}"/>
          </ac:grpSpMkLst>
        </pc:grpChg>
        <pc:grpChg chg="mod">
          <ac:chgData name="남 상현" userId="03ad4a8e8f7310f3" providerId="LiveId" clId="{155DFB18-1017-41F8-BF83-826F8A2F4CF6}" dt="2022-01-06T07:38:36.292" v="954" actId="1076"/>
          <ac:grpSpMkLst>
            <pc:docMk/>
            <pc:sldMk cId="284953267" sldId="261"/>
            <ac:grpSpMk id="17" creationId="{1B282812-33C6-40FB-A815-FB665A1915BB}"/>
          </ac:grpSpMkLst>
        </pc:grpChg>
        <pc:grpChg chg="add mod">
          <ac:chgData name="남 상현" userId="03ad4a8e8f7310f3" providerId="LiveId" clId="{155DFB18-1017-41F8-BF83-826F8A2F4CF6}" dt="2022-01-06T08:15:36.236" v="2266"/>
          <ac:grpSpMkLst>
            <pc:docMk/>
            <pc:sldMk cId="284953267" sldId="261"/>
            <ac:grpSpMk id="23" creationId="{B123C7E1-05AA-4AC2-8288-E427EADE7270}"/>
          </ac:grpSpMkLst>
        </pc:grpChg>
        <pc:picChg chg="del">
          <ac:chgData name="남 상현" userId="03ad4a8e8f7310f3" providerId="LiveId" clId="{155DFB18-1017-41F8-BF83-826F8A2F4CF6}" dt="2022-01-06T07:38:26.052" v="944" actId="478"/>
          <ac:picMkLst>
            <pc:docMk/>
            <pc:sldMk cId="284953267" sldId="261"/>
            <ac:picMk id="42" creationId="{3AFFCB32-9A05-4E74-8D44-D0055D9BDF69}"/>
          </ac:picMkLst>
        </pc:picChg>
        <pc:picChg chg="del">
          <ac:chgData name="남 상현" userId="03ad4a8e8f7310f3" providerId="LiveId" clId="{155DFB18-1017-41F8-BF83-826F8A2F4CF6}" dt="2022-01-06T07:38:37.952" v="955" actId="478"/>
          <ac:picMkLst>
            <pc:docMk/>
            <pc:sldMk cId="284953267" sldId="261"/>
            <ac:picMk id="43" creationId="{EF7795AF-A46C-494A-AF00-5E09BFAC2966}"/>
          </ac:picMkLst>
        </pc:picChg>
        <pc:picChg chg="mod">
          <ac:chgData name="남 상현" userId="03ad4a8e8f7310f3" providerId="LiveId" clId="{155DFB18-1017-41F8-BF83-826F8A2F4CF6}" dt="2022-01-06T07:38:36.292" v="954" actId="1076"/>
          <ac:picMkLst>
            <pc:docMk/>
            <pc:sldMk cId="284953267" sldId="261"/>
            <ac:picMk id="1026" creationId="{E92BCF5B-0C9A-46C6-A621-25EB13B50ACC}"/>
          </ac:picMkLst>
        </pc:picChg>
        <pc:picChg chg="mod">
          <ac:chgData name="남 상현" userId="03ad4a8e8f7310f3" providerId="LiveId" clId="{155DFB18-1017-41F8-BF83-826F8A2F4CF6}" dt="2022-01-06T07:38:36.292" v="954" actId="1076"/>
          <ac:picMkLst>
            <pc:docMk/>
            <pc:sldMk cId="284953267" sldId="261"/>
            <ac:picMk id="2050" creationId="{A8AD25EA-9DF3-4F61-8EEE-D2018D9D6F59}"/>
          </ac:picMkLst>
        </pc:picChg>
      </pc:sldChg>
      <pc:sldChg chg="addSp delSp modSp add mod">
        <pc:chgData name="남 상현" userId="03ad4a8e8f7310f3" providerId="LiveId" clId="{155DFB18-1017-41F8-BF83-826F8A2F4CF6}" dt="2022-01-10T11:40:40.725" v="4757" actId="20577"/>
        <pc:sldMkLst>
          <pc:docMk/>
          <pc:sldMk cId="1314669023" sldId="262"/>
        </pc:sldMkLst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4" creationId="{220B17E7-75AB-49E6-B746-291FE403AAE8}"/>
          </ac:spMkLst>
        </pc:spChg>
        <pc:spChg chg="mod">
          <ac:chgData name="남 상현" userId="03ad4a8e8f7310f3" providerId="LiveId" clId="{155DFB18-1017-41F8-BF83-826F8A2F4CF6}" dt="2022-01-10T09:30:58.276" v="2898" actId="1076"/>
          <ac:spMkLst>
            <pc:docMk/>
            <pc:sldMk cId="1314669023" sldId="262"/>
            <ac:spMk id="9" creationId="{D5370469-4527-4142-AA61-C6B85BC08DC5}"/>
          </ac:spMkLst>
        </pc:spChg>
        <pc:spChg chg="add del mod">
          <ac:chgData name="남 상현" userId="03ad4a8e8f7310f3" providerId="LiveId" clId="{155DFB18-1017-41F8-BF83-826F8A2F4CF6}" dt="2022-01-10T09:28:05.402" v="2884" actId="478"/>
          <ac:spMkLst>
            <pc:docMk/>
            <pc:sldMk cId="1314669023" sldId="262"/>
            <ac:spMk id="11" creationId="{0526C021-AC0E-4BFF-BB3E-9B65D078DC58}"/>
          </ac:spMkLst>
        </pc:spChg>
        <pc:spChg chg="mod">
          <ac:chgData name="남 상현" userId="03ad4a8e8f7310f3" providerId="LiveId" clId="{155DFB18-1017-41F8-BF83-826F8A2F4CF6}" dt="2022-01-10T09:30:55.288" v="2896" actId="1076"/>
          <ac:spMkLst>
            <pc:docMk/>
            <pc:sldMk cId="1314669023" sldId="262"/>
            <ac:spMk id="13" creationId="{23EFD147-8C8D-46C7-A6CB-8008D4B4B42D}"/>
          </ac:spMkLst>
        </pc:spChg>
        <pc:spChg chg="del topLvl">
          <ac:chgData name="남 상현" userId="03ad4a8e8f7310f3" providerId="LiveId" clId="{155DFB18-1017-41F8-BF83-826F8A2F4CF6}" dt="2022-01-06T08:27:23.866" v="2502" actId="478"/>
          <ac:spMkLst>
            <pc:docMk/>
            <pc:sldMk cId="1314669023" sldId="262"/>
            <ac:spMk id="21" creationId="{A44D1E54-C257-4101-BCD5-BAFC8ED42542}"/>
          </ac:spMkLst>
        </pc:spChg>
        <pc:spChg chg="del topLvl">
          <ac:chgData name="남 상현" userId="03ad4a8e8f7310f3" providerId="LiveId" clId="{155DFB18-1017-41F8-BF83-826F8A2F4CF6}" dt="2022-01-06T08:27:24.998" v="2503" actId="478"/>
          <ac:spMkLst>
            <pc:docMk/>
            <pc:sldMk cId="1314669023" sldId="262"/>
            <ac:spMk id="22" creationId="{DA55FA02-3852-455D-B782-E5AC1DF82BF4}"/>
          </ac:spMkLst>
        </pc:spChg>
        <pc:spChg chg="del topLvl">
          <ac:chgData name="남 상현" userId="03ad4a8e8f7310f3" providerId="LiveId" clId="{155DFB18-1017-41F8-BF83-826F8A2F4CF6}" dt="2022-01-06T08:27:32.971" v="2505" actId="478"/>
          <ac:spMkLst>
            <pc:docMk/>
            <pc:sldMk cId="1314669023" sldId="262"/>
            <ac:spMk id="24" creationId="{E919D62A-EFDD-4F78-B080-8B6F353EA391}"/>
          </ac:spMkLst>
        </pc:spChg>
        <pc:spChg chg="del topLvl">
          <ac:chgData name="남 상현" userId="03ad4a8e8f7310f3" providerId="LiveId" clId="{155DFB18-1017-41F8-BF83-826F8A2F4CF6}" dt="2022-01-06T08:27:26.629" v="2504" actId="478"/>
          <ac:spMkLst>
            <pc:docMk/>
            <pc:sldMk cId="1314669023" sldId="262"/>
            <ac:spMk id="25" creationId="{93F14F4C-C7D4-46BA-81BB-0D8E466EC5AB}"/>
          </ac:spMkLst>
        </pc:spChg>
        <pc:spChg chg="add mod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26" creationId="{F77B3D76-4331-4F77-B398-510AE37F48D8}"/>
          </ac:spMkLst>
        </pc:spChg>
        <pc:spChg chg="add mod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27" creationId="{BC02A6CB-F28F-4FFA-A0DB-2468A62FA7F9}"/>
          </ac:spMkLst>
        </pc:spChg>
        <pc:spChg chg="del">
          <ac:chgData name="남 상현" userId="03ad4a8e8f7310f3" providerId="LiveId" clId="{155DFB18-1017-41F8-BF83-826F8A2F4CF6}" dt="2022-01-10T09:28:05.898" v="2885" actId="478"/>
          <ac:spMkLst>
            <pc:docMk/>
            <pc:sldMk cId="1314669023" sldId="262"/>
            <ac:spMk id="28" creationId="{CDA3CC72-8FB5-494C-ADA1-697AFA45BA0C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0" creationId="{94C40193-4E9F-4068-B145-E7304A9672C1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1" creationId="{CECB0888-6595-4410-8635-76F5475B67D7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2" creationId="{3449515A-0036-4263-9E80-4230902D98AF}"/>
          </ac:spMkLst>
        </pc:spChg>
        <pc:spChg chg="mod topLvl">
          <ac:chgData name="남 상현" userId="03ad4a8e8f7310f3" providerId="LiveId" clId="{155DFB18-1017-41F8-BF83-826F8A2F4CF6}" dt="2022-01-06T08:32:52.814" v="2816" actId="164"/>
          <ac:spMkLst>
            <pc:docMk/>
            <pc:sldMk cId="1314669023" sldId="262"/>
            <ac:spMk id="33" creationId="{7774DBB8-3F04-4860-BC73-A6D64169572D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5" creationId="{177D4A3F-66DA-4F2F-B199-E04B41F3BF25}"/>
          </ac:spMkLst>
        </pc:spChg>
        <pc:spChg chg="mod">
          <ac:chgData name="남 상현" userId="03ad4a8e8f7310f3" providerId="LiveId" clId="{155DFB18-1017-41F8-BF83-826F8A2F4CF6}" dt="2022-01-10T11:40:40.725" v="4757" actId="20577"/>
          <ac:spMkLst>
            <pc:docMk/>
            <pc:sldMk cId="1314669023" sldId="262"/>
            <ac:spMk id="36" creationId="{D08D2206-145B-4F6B-8208-495E34289DDD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7" creationId="{EAC9A9CC-94C5-46E2-8BC8-0A395B52CD96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8" creationId="{907015AD-8D7C-4916-A9C4-C57F16103EB7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39" creationId="{F9DA5662-2317-4D2F-AB1A-B1582C76ACB7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40" creationId="{EF35EFC4-ED35-4D76-AE60-56CAD6962904}"/>
          </ac:spMkLst>
        </pc:spChg>
        <pc:spChg chg="add mod">
          <ac:chgData name="남 상현" userId="03ad4a8e8f7310f3" providerId="LiveId" clId="{155DFB18-1017-41F8-BF83-826F8A2F4CF6}" dt="2022-01-06T08:32:25.261" v="2799" actId="164"/>
          <ac:spMkLst>
            <pc:docMk/>
            <pc:sldMk cId="1314669023" sldId="262"/>
            <ac:spMk id="41" creationId="{1D9550D3-BE3E-4A5F-AFCE-1E907120A933}"/>
          </ac:spMkLst>
        </pc:spChg>
        <pc:spChg chg="add del mod">
          <ac:chgData name="남 상현" userId="03ad4a8e8f7310f3" providerId="LiveId" clId="{155DFB18-1017-41F8-BF83-826F8A2F4CF6}" dt="2022-01-06T08:32:05.578" v="2784" actId="478"/>
          <ac:spMkLst>
            <pc:docMk/>
            <pc:sldMk cId="1314669023" sldId="262"/>
            <ac:spMk id="42" creationId="{F85954AE-9E26-412A-B201-FB90DBD3FDEB}"/>
          </ac:spMkLst>
        </pc:spChg>
        <pc:spChg chg="add del mod">
          <ac:chgData name="남 상현" userId="03ad4a8e8f7310f3" providerId="LiveId" clId="{155DFB18-1017-41F8-BF83-826F8A2F4CF6}" dt="2022-01-06T08:32:03.239" v="2783" actId="478"/>
          <ac:spMkLst>
            <pc:docMk/>
            <pc:sldMk cId="1314669023" sldId="262"/>
            <ac:spMk id="43" creationId="{6A16E31C-19DE-4F7A-9F78-D63B1678C938}"/>
          </ac:spMkLst>
        </pc:spChg>
        <pc:spChg chg="add del mod">
          <ac:chgData name="남 상현" userId="03ad4a8e8f7310f3" providerId="LiveId" clId="{155DFB18-1017-41F8-BF83-826F8A2F4CF6}" dt="2022-01-06T08:32:02.799" v="2782" actId="478"/>
          <ac:spMkLst>
            <pc:docMk/>
            <pc:sldMk cId="1314669023" sldId="262"/>
            <ac:spMk id="44" creationId="{5C597A0A-7E1D-4755-9710-CCB35496B648}"/>
          </ac:spMkLst>
        </pc:spChg>
        <pc:spChg chg="add del mod">
          <ac:chgData name="남 상현" userId="03ad4a8e8f7310f3" providerId="LiveId" clId="{155DFB18-1017-41F8-BF83-826F8A2F4CF6}" dt="2022-01-06T08:32:02.329" v="2781" actId="478"/>
          <ac:spMkLst>
            <pc:docMk/>
            <pc:sldMk cId="1314669023" sldId="262"/>
            <ac:spMk id="45" creationId="{74377422-BDD7-4C13-8700-272E4AA3A702}"/>
          </ac:spMkLst>
        </pc:spChg>
        <pc:spChg chg="add del mod">
          <ac:chgData name="남 상현" userId="03ad4a8e8f7310f3" providerId="LiveId" clId="{155DFB18-1017-41F8-BF83-826F8A2F4CF6}" dt="2022-01-06T08:32:01.803" v="2780" actId="478"/>
          <ac:spMkLst>
            <pc:docMk/>
            <pc:sldMk cId="1314669023" sldId="262"/>
            <ac:spMk id="46" creationId="{7348BA9E-9B70-4D50-8E47-FE48AE27BDEC}"/>
          </ac:spMkLst>
        </pc:spChg>
        <pc:spChg chg="add del mod">
          <ac:chgData name="남 상현" userId="03ad4a8e8f7310f3" providerId="LiveId" clId="{155DFB18-1017-41F8-BF83-826F8A2F4CF6}" dt="2022-01-06T08:32:00.013" v="2778" actId="478"/>
          <ac:spMkLst>
            <pc:docMk/>
            <pc:sldMk cId="1314669023" sldId="262"/>
            <ac:spMk id="47" creationId="{D28CA381-8A55-4910-9F3A-8B9AB9C8353A}"/>
          </ac:spMkLst>
        </pc:spChg>
        <pc:spChg chg="add del mod">
          <ac:chgData name="남 상현" userId="03ad4a8e8f7310f3" providerId="LiveId" clId="{155DFB18-1017-41F8-BF83-826F8A2F4CF6}" dt="2022-01-06T08:31:59.622" v="2777" actId="478"/>
          <ac:spMkLst>
            <pc:docMk/>
            <pc:sldMk cId="1314669023" sldId="262"/>
            <ac:spMk id="48" creationId="{630E4A59-87E5-43AA-9D17-31717EEEC4C6}"/>
          </ac:spMkLst>
        </pc:spChg>
        <pc:spChg chg="add del mod">
          <ac:chgData name="남 상현" userId="03ad4a8e8f7310f3" providerId="LiveId" clId="{155DFB18-1017-41F8-BF83-826F8A2F4CF6}" dt="2022-01-06T08:31:59.088" v="2776" actId="478"/>
          <ac:spMkLst>
            <pc:docMk/>
            <pc:sldMk cId="1314669023" sldId="262"/>
            <ac:spMk id="49" creationId="{4EB9BF19-4954-4737-9C4C-44E3E7BB7841}"/>
          </ac:spMkLst>
        </pc:spChg>
        <pc:spChg chg="add del mod">
          <ac:chgData name="남 상현" userId="03ad4a8e8f7310f3" providerId="LiveId" clId="{155DFB18-1017-41F8-BF83-826F8A2F4CF6}" dt="2022-01-10T09:28:04.912" v="2883" actId="478"/>
          <ac:spMkLst>
            <pc:docMk/>
            <pc:sldMk cId="1314669023" sldId="262"/>
            <ac:spMk id="50" creationId="{7A384F57-48D9-4652-BFDF-669464E4A1C6}"/>
          </ac:spMkLst>
        </pc:spChg>
        <pc:spChg chg="add del mod">
          <ac:chgData name="남 상현" userId="03ad4a8e8f7310f3" providerId="LiveId" clId="{155DFB18-1017-41F8-BF83-826F8A2F4CF6}" dt="2022-01-10T09:28:06.542" v="2886" actId="478"/>
          <ac:spMkLst>
            <pc:docMk/>
            <pc:sldMk cId="1314669023" sldId="262"/>
            <ac:spMk id="51" creationId="{B49822F0-EACD-4CF2-9961-4CCF68F60A86}"/>
          </ac:spMkLst>
        </pc:spChg>
        <pc:grpChg chg="mod">
          <ac:chgData name="남 상현" userId="03ad4a8e8f7310f3" providerId="LiveId" clId="{155DFB18-1017-41F8-BF83-826F8A2F4CF6}" dt="2022-01-10T09:30:55.288" v="2896" actId="1076"/>
          <ac:grpSpMkLst>
            <pc:docMk/>
            <pc:sldMk cId="1314669023" sldId="262"/>
            <ac:grpSpMk id="2" creationId="{35ABD380-5FA7-4480-B704-09F8B4165471}"/>
          </ac:grpSpMkLst>
        </pc:grpChg>
        <pc:grpChg chg="mod">
          <ac:chgData name="남 상현" userId="03ad4a8e8f7310f3" providerId="LiveId" clId="{155DFB18-1017-41F8-BF83-826F8A2F4CF6}" dt="2022-01-10T09:30:55.288" v="2896" actId="1076"/>
          <ac:grpSpMkLst>
            <pc:docMk/>
            <pc:sldMk cId="1314669023" sldId="262"/>
            <ac:grpSpMk id="3" creationId="{15F996B9-611E-48E8-9484-4A0005A94441}"/>
          </ac:grpSpMkLst>
        </pc:grpChg>
        <pc:grpChg chg="del mod">
          <ac:chgData name="남 상현" userId="03ad4a8e8f7310f3" providerId="LiveId" clId="{155DFB18-1017-41F8-BF83-826F8A2F4CF6}" dt="2022-01-06T08:27:40.052" v="2509" actId="165"/>
          <ac:grpSpMkLst>
            <pc:docMk/>
            <pc:sldMk cId="1314669023" sldId="262"/>
            <ac:grpSpMk id="5" creationId="{F001152D-8AE1-4926-9D4E-4ECC1C1200AC}"/>
          </ac:grpSpMkLst>
        </pc:grpChg>
        <pc:grpChg chg="del mod">
          <ac:chgData name="남 상현" userId="03ad4a8e8f7310f3" providerId="LiveId" clId="{155DFB18-1017-41F8-BF83-826F8A2F4CF6}" dt="2022-01-06T08:27:36.681" v="2507" actId="478"/>
          <ac:grpSpMkLst>
            <pc:docMk/>
            <pc:sldMk cId="1314669023" sldId="262"/>
            <ac:grpSpMk id="6" creationId="{3C3E650D-7F15-486F-9171-617C4C53BFA6}"/>
          </ac:grpSpMkLst>
        </pc:grpChg>
        <pc:grpChg chg="add mod">
          <ac:chgData name="남 상현" userId="03ad4a8e8f7310f3" providerId="LiveId" clId="{155DFB18-1017-41F8-BF83-826F8A2F4CF6}" dt="2022-01-06T08:32:13.089" v="2791" actId="164"/>
          <ac:grpSpMkLst>
            <pc:docMk/>
            <pc:sldMk cId="1314669023" sldId="262"/>
            <ac:grpSpMk id="7" creationId="{470276E5-EAA6-4D7A-8F12-2B00DB8E6F74}"/>
          </ac:grpSpMkLst>
        </pc:grpChg>
        <pc:grpChg chg="add mod">
          <ac:chgData name="남 상현" userId="03ad4a8e8f7310f3" providerId="LiveId" clId="{155DFB18-1017-41F8-BF83-826F8A2F4CF6}" dt="2022-01-06T08:33:01.961" v="2820" actId="1076"/>
          <ac:grpSpMkLst>
            <pc:docMk/>
            <pc:sldMk cId="1314669023" sldId="262"/>
            <ac:grpSpMk id="8" creationId="{A18971A4-79AF-4D90-ADC9-1E79CF81FE79}"/>
          </ac:grpSpMkLst>
        </pc:grpChg>
        <pc:grpChg chg="add mod">
          <ac:chgData name="남 상현" userId="03ad4a8e8f7310f3" providerId="LiveId" clId="{155DFB18-1017-41F8-BF83-826F8A2F4CF6}" dt="2022-01-06T08:32:59.176" v="2819" actId="1076"/>
          <ac:grpSpMkLst>
            <pc:docMk/>
            <pc:sldMk cId="1314669023" sldId="262"/>
            <ac:grpSpMk id="10" creationId="{4C1AAD67-2A17-4B07-A8BB-504D3D347676}"/>
          </ac:grpSpMkLst>
        </pc:grpChg>
        <pc:grpChg chg="mod">
          <ac:chgData name="남 상현" userId="03ad4a8e8f7310f3" providerId="LiveId" clId="{155DFB18-1017-41F8-BF83-826F8A2F4CF6}" dt="2022-01-10T09:30:55.288" v="2896" actId="1076"/>
          <ac:grpSpMkLst>
            <pc:docMk/>
            <pc:sldMk cId="1314669023" sldId="262"/>
            <ac:grpSpMk id="17" creationId="{1B282812-33C6-40FB-A815-FB665A1915BB}"/>
          </ac:grpSpMkLst>
        </pc:grpChg>
        <pc:grpChg chg="del">
          <ac:chgData name="남 상현" userId="03ad4a8e8f7310f3" providerId="LiveId" clId="{155DFB18-1017-41F8-BF83-826F8A2F4CF6}" dt="2022-01-06T08:27:23.866" v="2502" actId="478"/>
          <ac:grpSpMkLst>
            <pc:docMk/>
            <pc:sldMk cId="1314669023" sldId="262"/>
            <ac:grpSpMk id="20" creationId="{57AE17B2-91AD-4875-8C18-4E6F1579FE3C}"/>
          </ac:grpSpMkLst>
        </pc:grpChg>
        <pc:grpChg chg="del">
          <ac:chgData name="남 상현" userId="03ad4a8e8f7310f3" providerId="LiveId" clId="{155DFB18-1017-41F8-BF83-826F8A2F4CF6}" dt="2022-01-06T08:27:26.629" v="2504" actId="478"/>
          <ac:grpSpMkLst>
            <pc:docMk/>
            <pc:sldMk cId="1314669023" sldId="262"/>
            <ac:grpSpMk id="23" creationId="{B123C7E1-05AA-4AC2-8288-E427EADE7270}"/>
          </ac:grpSpMkLst>
        </pc:grpChg>
        <pc:picChg chg="mod">
          <ac:chgData name="남 상현" userId="03ad4a8e8f7310f3" providerId="LiveId" clId="{155DFB18-1017-41F8-BF83-826F8A2F4CF6}" dt="2022-01-10T09:30:55.288" v="2896" actId="1076"/>
          <ac:picMkLst>
            <pc:docMk/>
            <pc:sldMk cId="1314669023" sldId="262"/>
            <ac:picMk id="1026" creationId="{E92BCF5B-0C9A-46C6-A621-25EB13B50ACC}"/>
          </ac:picMkLst>
        </pc:picChg>
        <pc:picChg chg="mod">
          <ac:chgData name="남 상현" userId="03ad4a8e8f7310f3" providerId="LiveId" clId="{155DFB18-1017-41F8-BF83-826F8A2F4CF6}" dt="2022-01-10T09:30:55.288" v="2896" actId="1076"/>
          <ac:picMkLst>
            <pc:docMk/>
            <pc:sldMk cId="1314669023" sldId="262"/>
            <ac:picMk id="2050" creationId="{A8AD25EA-9DF3-4F61-8EEE-D2018D9D6F59}"/>
          </ac:picMkLst>
        </pc:picChg>
      </pc:sldChg>
      <pc:sldChg chg="addSp delSp modSp add mod">
        <pc:chgData name="남 상현" userId="03ad4a8e8f7310f3" providerId="LiveId" clId="{155DFB18-1017-41F8-BF83-826F8A2F4CF6}" dt="2022-02-15T12:14:36.945" v="9853"/>
        <pc:sldMkLst>
          <pc:docMk/>
          <pc:sldMk cId="1495267838" sldId="263"/>
        </pc:sldMkLst>
        <pc:spChg chg="add del mod">
          <ac:chgData name="남 상현" userId="03ad4a8e8f7310f3" providerId="LiveId" clId="{155DFB18-1017-41F8-BF83-826F8A2F4CF6}" dt="2022-01-10T09:28:08.154" v="2887" actId="478"/>
          <ac:spMkLst>
            <pc:docMk/>
            <pc:sldMk cId="1495267838" sldId="263"/>
            <ac:spMk id="7" creationId="{527ADF0C-2775-4DA5-99B1-B8E1C459235E}"/>
          </ac:spMkLst>
        </pc:spChg>
        <pc:spChg chg="add mod">
          <ac:chgData name="남 상현" userId="03ad4a8e8f7310f3" providerId="LiveId" clId="{155DFB18-1017-41F8-BF83-826F8A2F4CF6}" dt="2022-01-10T09:35:22.810" v="2913" actId="1076"/>
          <ac:spMkLst>
            <pc:docMk/>
            <pc:sldMk cId="1495267838" sldId="263"/>
            <ac:spMk id="10" creationId="{656B1804-F68F-4725-BC38-1BCBDA6BD713}"/>
          </ac:spMkLst>
        </pc:spChg>
        <pc:spChg chg="add mod">
          <ac:chgData name="남 상현" userId="03ad4a8e8f7310f3" providerId="LiveId" clId="{155DFB18-1017-41F8-BF83-826F8A2F4CF6}" dt="2022-01-10T09:35:46.459" v="2936"/>
          <ac:spMkLst>
            <pc:docMk/>
            <pc:sldMk cId="1495267838" sldId="263"/>
            <ac:spMk id="11" creationId="{A8D18A43-FD62-42CE-B49F-FA7E30C57265}"/>
          </ac:spMkLst>
        </pc:spChg>
        <pc:spChg chg="add del mod">
          <ac:chgData name="남 상현" userId="03ad4a8e8f7310f3" providerId="LiveId" clId="{155DFB18-1017-41F8-BF83-826F8A2F4CF6}" dt="2022-02-15T12:14:36.945" v="9853"/>
          <ac:spMkLst>
            <pc:docMk/>
            <pc:sldMk cId="1495267838" sldId="263"/>
            <ac:spMk id="12" creationId="{9F82ABED-DB4B-4BC5-8B0A-4EB2A9D0A2B7}"/>
          </ac:spMkLst>
        </pc:spChg>
        <pc:spChg chg="add mod">
          <ac:chgData name="남 상현" userId="03ad4a8e8f7310f3" providerId="LiveId" clId="{155DFB18-1017-41F8-BF83-826F8A2F4CF6}" dt="2022-01-10T11:19:46.452" v="3946" actId="20577"/>
          <ac:spMkLst>
            <pc:docMk/>
            <pc:sldMk cId="1495267838" sldId="263"/>
            <ac:spMk id="16" creationId="{4F24D5C5-B4D0-4F4C-9F06-9D95CC9C6FC1}"/>
          </ac:spMkLst>
        </pc:spChg>
        <pc:spChg chg="add del mod">
          <ac:chgData name="남 상현" userId="03ad4a8e8f7310f3" providerId="LiveId" clId="{155DFB18-1017-41F8-BF83-826F8A2F4CF6}" dt="2022-01-10T09:28:08.757" v="2889" actId="478"/>
          <ac:spMkLst>
            <pc:docMk/>
            <pc:sldMk cId="1495267838" sldId="263"/>
            <ac:spMk id="27" creationId="{E75AB07A-B7EF-4910-8004-BFDFB6BA2EC1}"/>
          </ac:spMkLst>
        </pc:spChg>
        <pc:spChg chg="del mod">
          <ac:chgData name="남 상현" userId="03ad4a8e8f7310f3" providerId="LiveId" clId="{155DFB18-1017-41F8-BF83-826F8A2F4CF6}" dt="2022-01-06T08:44:30.801" v="2866" actId="478"/>
          <ac:spMkLst>
            <pc:docMk/>
            <pc:sldMk cId="1495267838" sldId="263"/>
            <ac:spMk id="28" creationId="{CDA3CC72-8FB5-494C-ADA1-697AFA45BA0C}"/>
          </ac:spMkLst>
        </pc:spChg>
        <pc:spChg chg="add del mod">
          <ac:chgData name="남 상현" userId="03ad4a8e8f7310f3" providerId="LiveId" clId="{155DFB18-1017-41F8-BF83-826F8A2F4CF6}" dt="2022-01-10T09:28:09.345" v="2891" actId="478"/>
          <ac:spMkLst>
            <pc:docMk/>
            <pc:sldMk cId="1495267838" sldId="263"/>
            <ac:spMk id="35" creationId="{1681CB30-25B6-4070-914F-07A474D370D8}"/>
          </ac:spMkLst>
        </pc:spChg>
        <pc:spChg chg="mod">
          <ac:chgData name="남 상현" userId="03ad4a8e8f7310f3" providerId="LiveId" clId="{155DFB18-1017-41F8-BF83-826F8A2F4CF6}" dt="2022-01-10T09:35:30.054" v="2916" actId="20577"/>
          <ac:spMkLst>
            <pc:docMk/>
            <pc:sldMk cId="1495267838" sldId="263"/>
            <ac:spMk id="36" creationId="{D08D2206-145B-4F6B-8208-495E34289DDD}"/>
          </ac:spMkLst>
        </pc:spChg>
        <pc:spChg chg="add del mod">
          <ac:chgData name="남 상현" userId="03ad4a8e8f7310f3" providerId="LiveId" clId="{155DFB18-1017-41F8-BF83-826F8A2F4CF6}" dt="2022-01-10T09:28:08.489" v="2888" actId="478"/>
          <ac:spMkLst>
            <pc:docMk/>
            <pc:sldMk cId="1495267838" sldId="263"/>
            <ac:spMk id="37" creationId="{04EBFBF2-EBDD-4CE5-A5D9-D6BBBE23E904}"/>
          </ac:spMkLst>
        </pc:spChg>
        <pc:spChg chg="add del mod">
          <ac:chgData name="남 상현" userId="03ad4a8e8f7310f3" providerId="LiveId" clId="{155DFB18-1017-41F8-BF83-826F8A2F4CF6}" dt="2022-01-10T09:28:09.060" v="2890" actId="478"/>
          <ac:spMkLst>
            <pc:docMk/>
            <pc:sldMk cId="1495267838" sldId="263"/>
            <ac:spMk id="38" creationId="{602FBB9D-BFAF-4358-8E84-79E93FB8F82D}"/>
          </ac:spMkLst>
        </pc:spChg>
        <pc:grpChg chg="add mod">
          <ac:chgData name="남 상현" userId="03ad4a8e8f7310f3" providerId="LiveId" clId="{155DFB18-1017-41F8-BF83-826F8A2F4CF6}" dt="2022-01-10T09:35:34.550" v="2918" actId="164"/>
          <ac:grpSpMkLst>
            <pc:docMk/>
            <pc:sldMk cId="1495267838" sldId="263"/>
            <ac:grpSpMk id="2" creationId="{37A68A5E-4E14-40FE-AEBC-0919A2F93E8B}"/>
          </ac:grpSpMkLst>
        </pc:grpChg>
        <pc:grpChg chg="del">
          <ac:chgData name="남 상현" userId="03ad4a8e8f7310f3" providerId="LiveId" clId="{155DFB18-1017-41F8-BF83-826F8A2F4CF6}" dt="2022-01-06T08:27:16.796" v="2497" actId="478"/>
          <ac:grpSpMkLst>
            <pc:docMk/>
            <pc:sldMk cId="1495267838" sldId="263"/>
            <ac:grpSpMk id="3" creationId="{15F996B9-611E-48E8-9484-4A0005A94441}"/>
          </ac:grpSpMkLst>
        </pc:grpChg>
        <pc:grpChg chg="add mod">
          <ac:chgData name="남 상현" userId="03ad4a8e8f7310f3" providerId="LiveId" clId="{155DFB18-1017-41F8-BF83-826F8A2F4CF6}" dt="2022-01-10T09:35:36.799" v="2919" actId="167"/>
          <ac:grpSpMkLst>
            <pc:docMk/>
            <pc:sldMk cId="1495267838" sldId="263"/>
            <ac:grpSpMk id="3" creationId="{4F60DEEE-2DFF-4822-9E78-F5E2AFC407F5}"/>
          </ac:grpSpMkLst>
        </pc:grpChg>
        <pc:grpChg chg="del">
          <ac:chgData name="남 상현" userId="03ad4a8e8f7310f3" providerId="LiveId" clId="{155DFB18-1017-41F8-BF83-826F8A2F4CF6}" dt="2022-01-06T08:27:21.750" v="2501" actId="478"/>
          <ac:grpSpMkLst>
            <pc:docMk/>
            <pc:sldMk cId="1495267838" sldId="263"/>
            <ac:grpSpMk id="5" creationId="{F001152D-8AE1-4926-9D4E-4ECC1C1200AC}"/>
          </ac:grpSpMkLst>
        </pc:grpChg>
        <pc:grpChg chg="del">
          <ac:chgData name="남 상현" userId="03ad4a8e8f7310f3" providerId="LiveId" clId="{155DFB18-1017-41F8-BF83-826F8A2F4CF6}" dt="2022-01-06T08:27:20.278" v="2500" actId="478"/>
          <ac:grpSpMkLst>
            <pc:docMk/>
            <pc:sldMk cId="1495267838" sldId="263"/>
            <ac:grpSpMk id="6" creationId="{3C3E650D-7F15-486F-9171-617C4C53BFA6}"/>
          </ac:grpSpMkLst>
        </pc:grpChg>
        <pc:grpChg chg="del">
          <ac:chgData name="남 상현" userId="03ad4a8e8f7310f3" providerId="LiveId" clId="{155DFB18-1017-41F8-BF83-826F8A2F4CF6}" dt="2022-01-06T08:27:18.211" v="2498" actId="478"/>
          <ac:grpSpMkLst>
            <pc:docMk/>
            <pc:sldMk cId="1495267838" sldId="263"/>
            <ac:grpSpMk id="20" creationId="{57AE17B2-91AD-4875-8C18-4E6F1579FE3C}"/>
          </ac:grpSpMkLst>
        </pc:grpChg>
        <pc:grpChg chg="del">
          <ac:chgData name="남 상현" userId="03ad4a8e8f7310f3" providerId="LiveId" clId="{155DFB18-1017-41F8-BF83-826F8A2F4CF6}" dt="2022-01-06T08:27:19.441" v="2499" actId="478"/>
          <ac:grpSpMkLst>
            <pc:docMk/>
            <pc:sldMk cId="1495267838" sldId="263"/>
            <ac:grpSpMk id="23" creationId="{B123C7E1-05AA-4AC2-8288-E427EADE7270}"/>
          </ac:grpSpMkLst>
        </pc:grpChg>
        <pc:picChg chg="add del mod">
          <ac:chgData name="남 상현" userId="03ad4a8e8f7310f3" providerId="LiveId" clId="{155DFB18-1017-41F8-BF83-826F8A2F4CF6}" dt="2022-01-10T09:34:15.723" v="2902" actId="478"/>
          <ac:picMkLst>
            <pc:docMk/>
            <pc:sldMk cId="1495267838" sldId="263"/>
            <ac:picMk id="9" creationId="{574AA9F5-F533-44DD-93A8-787F4EC090ED}"/>
          </ac:picMkLst>
        </pc:picChg>
        <pc:picChg chg="add mod">
          <ac:chgData name="남 상현" userId="03ad4a8e8f7310f3" providerId="LiveId" clId="{155DFB18-1017-41F8-BF83-826F8A2F4CF6}" dt="2022-01-10T09:35:34.550" v="2918" actId="164"/>
          <ac:picMkLst>
            <pc:docMk/>
            <pc:sldMk cId="1495267838" sldId="263"/>
            <ac:picMk id="13" creationId="{EC7C9F4B-92A8-4EF8-BD8A-9E14FA36CC90}"/>
          </ac:picMkLst>
        </pc:picChg>
        <pc:picChg chg="add del mod">
          <ac:chgData name="남 상현" userId="03ad4a8e8f7310f3" providerId="LiveId" clId="{155DFB18-1017-41F8-BF83-826F8A2F4CF6}" dt="2022-01-10T11:00:13.376" v="3820"/>
          <ac:picMkLst>
            <pc:docMk/>
            <pc:sldMk cId="1495267838" sldId="263"/>
            <ac:picMk id="15" creationId="{B0FF6CFD-8CEB-430C-B490-B519A7BC7158}"/>
          </ac:picMkLst>
        </pc:picChg>
        <pc:picChg chg="add mod">
          <ac:chgData name="남 상현" userId="03ad4a8e8f7310f3" providerId="LiveId" clId="{155DFB18-1017-41F8-BF83-826F8A2F4CF6}" dt="2022-01-10T09:35:19.077" v="2912" actId="164"/>
          <ac:picMkLst>
            <pc:docMk/>
            <pc:sldMk cId="1495267838" sldId="263"/>
            <ac:picMk id="1026" creationId="{CD1D48D3-6027-41D2-80C6-33ECA284686F}"/>
          </ac:picMkLst>
        </pc:picChg>
      </pc:sldChg>
      <pc:sldChg chg="addSp delSp modSp add">
        <pc:chgData name="남 상현" userId="03ad4a8e8f7310f3" providerId="LiveId" clId="{155DFB18-1017-41F8-BF83-826F8A2F4CF6}" dt="2022-02-15T14:53:36.931" v="10718" actId="21"/>
        <pc:sldMkLst>
          <pc:docMk/>
          <pc:sldMk cId="3371866572" sldId="264"/>
        </pc:sldMkLst>
        <pc:picChg chg="add del mod">
          <ac:chgData name="남 상현" userId="03ad4a8e8f7310f3" providerId="LiveId" clId="{155DFB18-1017-41F8-BF83-826F8A2F4CF6}" dt="2022-02-15T14:32:59.234" v="10296" actId="21"/>
          <ac:picMkLst>
            <pc:docMk/>
            <pc:sldMk cId="3371866572" sldId="264"/>
            <ac:picMk id="6" creationId="{BF00571D-5153-4D8A-A029-C4874B65288D}"/>
          </ac:picMkLst>
        </pc:picChg>
        <pc:picChg chg="add del">
          <ac:chgData name="남 상현" userId="03ad4a8e8f7310f3" providerId="LiveId" clId="{155DFB18-1017-41F8-BF83-826F8A2F4CF6}" dt="2022-01-10T09:38:38.563" v="2956"/>
          <ac:picMkLst>
            <pc:docMk/>
            <pc:sldMk cId="3371866572" sldId="264"/>
            <ac:picMk id="3074" creationId="{EE02E9F5-E6A2-4725-93CB-A4BE8E9ADED8}"/>
          </ac:picMkLst>
        </pc:picChg>
        <pc:picChg chg="add del mod">
          <ac:chgData name="남 상현" userId="03ad4a8e8f7310f3" providerId="LiveId" clId="{155DFB18-1017-41F8-BF83-826F8A2F4CF6}" dt="2022-02-15T14:53:36.931" v="10718" actId="21"/>
          <ac:picMkLst>
            <pc:docMk/>
            <pc:sldMk cId="3371866572" sldId="264"/>
            <ac:picMk id="3076" creationId="{003A2CA9-08D5-4242-BE99-D86A487351E2}"/>
          </ac:picMkLst>
        </pc:picChg>
        <pc:picChg chg="add del mod">
          <ac:chgData name="남 상현" userId="03ad4a8e8f7310f3" providerId="LiveId" clId="{155DFB18-1017-41F8-BF83-826F8A2F4CF6}" dt="2022-02-15T14:26:24.950" v="10264" actId="21"/>
          <ac:picMkLst>
            <pc:docMk/>
            <pc:sldMk cId="3371866572" sldId="264"/>
            <ac:picMk id="3078" creationId="{49ACC1E5-EBD7-49F2-AF08-EB53C62E8C76}"/>
          </ac:picMkLst>
        </pc:picChg>
      </pc:sldChg>
      <pc:sldChg chg="addSp delSp modSp add mod ord">
        <pc:chgData name="남 상현" userId="03ad4a8e8f7310f3" providerId="LiveId" clId="{155DFB18-1017-41F8-BF83-826F8A2F4CF6}" dt="2022-02-15T16:09:33.621" v="11995" actId="207"/>
        <pc:sldMkLst>
          <pc:docMk/>
          <pc:sldMk cId="1493551476" sldId="265"/>
        </pc:sldMkLst>
        <pc:spChg chg="mod">
          <ac:chgData name="남 상현" userId="03ad4a8e8f7310f3" providerId="LiveId" clId="{155DFB18-1017-41F8-BF83-826F8A2F4CF6}" dt="2022-02-15T14:52:46.589" v="10711" actId="1076"/>
          <ac:spMkLst>
            <pc:docMk/>
            <pc:sldMk cId="1493551476" sldId="265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2-15T14:52:46.589" v="10711" actId="1076"/>
          <ac:spMkLst>
            <pc:docMk/>
            <pc:sldMk cId="1493551476" sldId="265"/>
            <ac:spMk id="11" creationId="{A8D18A43-FD62-42CE-B49F-FA7E30C57265}"/>
          </ac:spMkLst>
        </pc:spChg>
        <pc:spChg chg="add del mod">
          <ac:chgData name="남 상현" userId="03ad4a8e8f7310f3" providerId="LiveId" clId="{155DFB18-1017-41F8-BF83-826F8A2F4CF6}" dt="2022-01-10T10:42:04.242" v="3505" actId="21"/>
          <ac:spMkLst>
            <pc:docMk/>
            <pc:sldMk cId="1493551476" sldId="265"/>
            <ac:spMk id="12" creationId="{3E9EB5DF-C75F-4771-866C-97CD7FCA0003}"/>
          </ac:spMkLst>
        </pc:spChg>
        <pc:spChg chg="add mod">
          <ac:chgData name="남 상현" userId="03ad4a8e8f7310f3" providerId="LiveId" clId="{155DFB18-1017-41F8-BF83-826F8A2F4CF6}" dt="2022-01-10T09:49:23.259" v="3455" actId="20577"/>
          <ac:spMkLst>
            <pc:docMk/>
            <pc:sldMk cId="1493551476" sldId="265"/>
            <ac:spMk id="14" creationId="{4E266289-25BC-4A89-94A9-3BF13A63FE24}"/>
          </ac:spMkLst>
        </pc:spChg>
        <pc:spChg chg="add mod">
          <ac:chgData name="남 상현" userId="03ad4a8e8f7310f3" providerId="LiveId" clId="{155DFB18-1017-41F8-BF83-826F8A2F4CF6}" dt="2022-01-10T09:49:41.294" v="3468" actId="207"/>
          <ac:spMkLst>
            <pc:docMk/>
            <pc:sldMk cId="1493551476" sldId="265"/>
            <ac:spMk id="15" creationId="{022EAA45-E6F5-4828-A06B-F3257E0F4018}"/>
          </ac:spMkLst>
        </pc:spChg>
        <pc:spChg chg="add mod">
          <ac:chgData name="남 상현" userId="03ad4a8e8f7310f3" providerId="LiveId" clId="{155DFB18-1017-41F8-BF83-826F8A2F4CF6}" dt="2022-01-10T09:48:55.994" v="3369" actId="1076"/>
          <ac:spMkLst>
            <pc:docMk/>
            <pc:sldMk cId="1493551476" sldId="265"/>
            <ac:spMk id="16" creationId="{B62C0DF6-8FB0-416D-9DC2-8038DC554E25}"/>
          </ac:spMkLst>
        </pc:spChg>
        <pc:spChg chg="mod">
          <ac:chgData name="남 상현" userId="03ad4a8e8f7310f3" providerId="LiveId" clId="{155DFB18-1017-41F8-BF83-826F8A2F4CF6}" dt="2022-01-10T09:50:16.549" v="3477"/>
          <ac:spMkLst>
            <pc:docMk/>
            <pc:sldMk cId="1493551476" sldId="265"/>
            <ac:spMk id="19" creationId="{9593A017-F848-468A-99FB-94D158EE277E}"/>
          </ac:spMkLst>
        </pc:spChg>
        <pc:spChg chg="mod">
          <ac:chgData name="남 상현" userId="03ad4a8e8f7310f3" providerId="LiveId" clId="{155DFB18-1017-41F8-BF83-826F8A2F4CF6}" dt="2022-01-10T09:50:16.549" v="3477"/>
          <ac:spMkLst>
            <pc:docMk/>
            <pc:sldMk cId="1493551476" sldId="265"/>
            <ac:spMk id="20" creationId="{076619FE-B359-424F-9351-8299D32CAAD9}"/>
          </ac:spMkLst>
        </pc:spChg>
        <pc:spChg chg="mod">
          <ac:chgData name="남 상현" userId="03ad4a8e8f7310f3" providerId="LiveId" clId="{155DFB18-1017-41F8-BF83-826F8A2F4CF6}" dt="2022-01-10T09:50:41.982" v="3484"/>
          <ac:spMkLst>
            <pc:docMk/>
            <pc:sldMk cId="1493551476" sldId="265"/>
            <ac:spMk id="23" creationId="{C167F5E6-31B5-412D-9AF6-6AE9C600FF75}"/>
          </ac:spMkLst>
        </pc:spChg>
        <pc:spChg chg="mod">
          <ac:chgData name="남 상현" userId="03ad4a8e8f7310f3" providerId="LiveId" clId="{155DFB18-1017-41F8-BF83-826F8A2F4CF6}" dt="2022-01-10T09:50:41.982" v="3484"/>
          <ac:spMkLst>
            <pc:docMk/>
            <pc:sldMk cId="1493551476" sldId="265"/>
            <ac:spMk id="24" creationId="{C7A7E6CC-658D-4661-83FA-A55AADCF57A1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27" creationId="{44B990DC-C96D-4D5A-BF6A-0CC23A9FBE7F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28" creationId="{2091AD99-0BF3-4310-B7A3-A9560AF5754E}"/>
          </ac:spMkLst>
        </pc:spChg>
        <pc:spChg chg="add mod">
          <ac:chgData name="남 상현" userId="03ad4a8e8f7310f3" providerId="LiveId" clId="{155DFB18-1017-41F8-BF83-826F8A2F4CF6}" dt="2022-02-15T14:46:47.913" v="10579" actId="164"/>
          <ac:spMkLst>
            <pc:docMk/>
            <pc:sldMk cId="1493551476" sldId="265"/>
            <ac:spMk id="29" creationId="{25F0DDC9-918A-4C18-B3C2-39932A5F8FCC}"/>
          </ac:spMkLst>
        </pc:spChg>
        <pc:spChg chg="add del mod">
          <ac:chgData name="남 상현" userId="03ad4a8e8f7310f3" providerId="LiveId" clId="{155DFB18-1017-41F8-BF83-826F8A2F4CF6}" dt="2022-01-10T10:48:55.521" v="3559" actId="478"/>
          <ac:spMkLst>
            <pc:docMk/>
            <pc:sldMk cId="1493551476" sldId="265"/>
            <ac:spMk id="30" creationId="{26134C7F-964D-43A3-8B53-2AF0E5A664A9}"/>
          </ac:spMkLst>
        </pc:spChg>
        <pc:spChg chg="add mod topLvl">
          <ac:chgData name="남 상현" userId="03ad4a8e8f7310f3" providerId="LiveId" clId="{155DFB18-1017-41F8-BF83-826F8A2F4CF6}" dt="2022-02-15T14:46:47.913" v="10579" actId="164"/>
          <ac:spMkLst>
            <pc:docMk/>
            <pc:sldMk cId="1493551476" sldId="265"/>
            <ac:spMk id="33" creationId="{00A20B5A-B93C-4BFA-9E55-374C4C71BB61}"/>
          </ac:spMkLst>
        </pc:spChg>
        <pc:spChg chg="mod ord">
          <ac:chgData name="남 상현" userId="03ad4a8e8f7310f3" providerId="LiveId" clId="{155DFB18-1017-41F8-BF83-826F8A2F4CF6}" dt="2022-02-15T14:51:26.824" v="10706" actId="166"/>
          <ac:spMkLst>
            <pc:docMk/>
            <pc:sldMk cId="1493551476" sldId="265"/>
            <ac:spMk id="36" creationId="{D08D2206-145B-4F6B-8208-495E34289DDD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39" creationId="{54C49E04-CB54-4506-8BA4-480FB2B204DB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40" creationId="{2667BC34-7190-4F4C-888D-94CFE124DFAB}"/>
          </ac:spMkLst>
        </pc:spChg>
        <pc:spChg chg="add del mod">
          <ac:chgData name="남 상현" userId="03ad4a8e8f7310f3" providerId="LiveId" clId="{155DFB18-1017-41F8-BF83-826F8A2F4CF6}" dt="2022-01-10T10:49:44.107" v="3585"/>
          <ac:spMkLst>
            <pc:docMk/>
            <pc:sldMk cId="1493551476" sldId="265"/>
            <ac:spMk id="41" creationId="{CF53C6D2-4E33-46BC-A3D6-91FF18E61A99}"/>
          </ac:spMkLst>
        </pc:spChg>
        <pc:spChg chg="mod">
          <ac:chgData name="남 상현" userId="03ad4a8e8f7310f3" providerId="LiveId" clId="{155DFB18-1017-41F8-BF83-826F8A2F4CF6}" dt="2022-01-10T10:49:36.691" v="3579"/>
          <ac:spMkLst>
            <pc:docMk/>
            <pc:sldMk cId="1493551476" sldId="265"/>
            <ac:spMk id="42" creationId="{190EF15C-665B-4DD6-94B6-D6B872FD862C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4" creationId="{44815400-B45F-4E30-9C2C-80290B765BEA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5" creationId="{50C2DA8A-6CD7-4B2C-A58A-08A9AB8BAFB6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6" creationId="{E5333A80-C40E-4AF3-B967-B027447CB8C3}"/>
          </ac:spMkLst>
        </pc:spChg>
        <pc:spChg chg="add mod">
          <ac:chgData name="남 상현" userId="03ad4a8e8f7310f3" providerId="LiveId" clId="{155DFB18-1017-41F8-BF83-826F8A2F4CF6}" dt="2022-01-10T10:56:23.907" v="3732" actId="1076"/>
          <ac:spMkLst>
            <pc:docMk/>
            <pc:sldMk cId="1493551476" sldId="265"/>
            <ac:spMk id="47" creationId="{D7357277-47F3-485A-BCB9-379B481CFC6C}"/>
          </ac:spMkLst>
        </pc:spChg>
        <pc:spChg chg="add mod">
          <ac:chgData name="남 상현" userId="03ad4a8e8f7310f3" providerId="LiveId" clId="{155DFB18-1017-41F8-BF83-826F8A2F4CF6}" dt="2022-01-10T10:55:16.968" v="3709"/>
          <ac:spMkLst>
            <pc:docMk/>
            <pc:sldMk cId="1493551476" sldId="265"/>
            <ac:spMk id="48" creationId="{FC5C91F6-C00F-45E1-9355-9832B1ED0F93}"/>
          </ac:spMkLst>
        </pc:spChg>
        <pc:spChg chg="del mod topLvl">
          <ac:chgData name="남 상현" userId="03ad4a8e8f7310f3" providerId="LiveId" clId="{155DFB18-1017-41F8-BF83-826F8A2F4CF6}" dt="2022-01-10T10:56:00.403" v="3726" actId="478"/>
          <ac:spMkLst>
            <pc:docMk/>
            <pc:sldMk cId="1493551476" sldId="265"/>
            <ac:spMk id="50" creationId="{9E53570F-82DE-46A8-9B86-E7A2F3C1D5DA}"/>
          </ac:spMkLst>
        </pc:spChg>
        <pc:spChg chg="add mod">
          <ac:chgData name="남 상현" userId="03ad4a8e8f7310f3" providerId="LiveId" clId="{155DFB18-1017-41F8-BF83-826F8A2F4CF6}" dt="2022-01-10T10:51:43.301" v="3625"/>
          <ac:spMkLst>
            <pc:docMk/>
            <pc:sldMk cId="1493551476" sldId="265"/>
            <ac:spMk id="53" creationId="{4D29689C-F308-4BB0-8B57-5F9E601B6DC0}"/>
          </ac:spMkLst>
        </pc:spChg>
        <pc:spChg chg="add mod">
          <ac:chgData name="남 상현" userId="03ad4a8e8f7310f3" providerId="LiveId" clId="{155DFB18-1017-41F8-BF83-826F8A2F4CF6}" dt="2022-01-10T10:51:43.301" v="3625"/>
          <ac:spMkLst>
            <pc:docMk/>
            <pc:sldMk cId="1493551476" sldId="265"/>
            <ac:spMk id="54" creationId="{19F74C7A-2B24-4B09-B452-A2258EE3D97C}"/>
          </ac:spMkLst>
        </pc:spChg>
        <pc:spChg chg="add mod">
          <ac:chgData name="남 상현" userId="03ad4a8e8f7310f3" providerId="LiveId" clId="{155DFB18-1017-41F8-BF83-826F8A2F4CF6}" dt="2022-02-15T16:09:33.621" v="11995" actId="207"/>
          <ac:spMkLst>
            <pc:docMk/>
            <pc:sldMk cId="1493551476" sldId="265"/>
            <ac:spMk id="55" creationId="{79F7FAB7-1C1C-43CB-B14B-F1910277115B}"/>
          </ac:spMkLst>
        </pc:spChg>
        <pc:spChg chg="add mod topLvl">
          <ac:chgData name="남 상현" userId="03ad4a8e8f7310f3" providerId="LiveId" clId="{155DFB18-1017-41F8-BF83-826F8A2F4CF6}" dt="2022-02-15T14:49:10.412" v="10666" actId="1076"/>
          <ac:spMkLst>
            <pc:docMk/>
            <pc:sldMk cId="1493551476" sldId="265"/>
            <ac:spMk id="56" creationId="{33E935E3-0E3C-4D4C-BFBE-3D3FD44B7A5C}"/>
          </ac:spMkLst>
        </pc:spChg>
        <pc:spChg chg="mod">
          <ac:chgData name="남 상현" userId="03ad4a8e8f7310f3" providerId="LiveId" clId="{155DFB18-1017-41F8-BF83-826F8A2F4CF6}" dt="2022-02-15T14:49:09.529" v="10663" actId="1076"/>
          <ac:spMkLst>
            <pc:docMk/>
            <pc:sldMk cId="1493551476" sldId="265"/>
            <ac:spMk id="58" creationId="{122DA5BC-F84D-42D2-83B1-89C8CE1B5DB6}"/>
          </ac:spMkLst>
        </pc:spChg>
        <pc:spChg chg="mod">
          <ac:chgData name="남 상현" userId="03ad4a8e8f7310f3" providerId="LiveId" clId="{155DFB18-1017-41F8-BF83-826F8A2F4CF6}" dt="2022-02-15T14:49:09.529" v="10663" actId="1076"/>
          <ac:spMkLst>
            <pc:docMk/>
            <pc:sldMk cId="1493551476" sldId="265"/>
            <ac:spMk id="59" creationId="{215BF4A7-1F87-4861-B6BF-3326C3097970}"/>
          </ac:spMkLst>
        </pc:spChg>
        <pc:spChg chg="mod">
          <ac:chgData name="남 상현" userId="03ad4a8e8f7310f3" providerId="LiveId" clId="{155DFB18-1017-41F8-BF83-826F8A2F4CF6}" dt="2022-02-15T14:49:09.529" v="10663" actId="1076"/>
          <ac:spMkLst>
            <pc:docMk/>
            <pc:sldMk cId="1493551476" sldId="265"/>
            <ac:spMk id="60" creationId="{1CE04A93-898C-4C9D-B6B6-B7AA5055AF33}"/>
          </ac:spMkLst>
        </pc:spChg>
        <pc:spChg chg="mod">
          <ac:chgData name="남 상현" userId="03ad4a8e8f7310f3" providerId="LiveId" clId="{155DFB18-1017-41F8-BF83-826F8A2F4CF6}" dt="2022-02-15T14:49:09.529" v="10663" actId="1076"/>
          <ac:spMkLst>
            <pc:docMk/>
            <pc:sldMk cId="1493551476" sldId="265"/>
            <ac:spMk id="65" creationId="{EBD4C71D-CCAE-4A71-8C77-7889AA086927}"/>
          </ac:spMkLst>
        </pc:spChg>
        <pc:spChg chg="add del mod">
          <ac:chgData name="남 상현" userId="03ad4a8e8f7310f3" providerId="LiveId" clId="{155DFB18-1017-41F8-BF83-826F8A2F4CF6}" dt="2022-02-15T14:44:40.522" v="10388" actId="478"/>
          <ac:spMkLst>
            <pc:docMk/>
            <pc:sldMk cId="1493551476" sldId="265"/>
            <ac:spMk id="67" creationId="{24DC5109-1B24-49AB-B56A-0063BE149355}"/>
          </ac:spMkLst>
        </pc:spChg>
        <pc:spChg chg="add del mod">
          <ac:chgData name="남 상현" userId="03ad4a8e8f7310f3" providerId="LiveId" clId="{155DFB18-1017-41F8-BF83-826F8A2F4CF6}" dt="2022-01-10T10:54:40.554" v="3687" actId="478"/>
          <ac:spMkLst>
            <pc:docMk/>
            <pc:sldMk cId="1493551476" sldId="265"/>
            <ac:spMk id="69" creationId="{640A879D-C972-4D6A-B583-D50D7C88471E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1" creationId="{4886ED60-265D-476B-A9BB-D402FBC00151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2" creationId="{21E7C8CF-CA04-4D1F-83B5-C8C4BCCEF12F}"/>
          </ac:spMkLst>
        </pc:spChg>
        <pc:spChg chg="del mod topLvl">
          <ac:chgData name="남 상현" userId="03ad4a8e8f7310f3" providerId="LiveId" clId="{155DFB18-1017-41F8-BF83-826F8A2F4CF6}" dt="2022-01-10T10:55:04.667" v="3701" actId="478"/>
          <ac:spMkLst>
            <pc:docMk/>
            <pc:sldMk cId="1493551476" sldId="265"/>
            <ac:spMk id="73" creationId="{EE488CED-187A-4FF1-94C3-D5876C0701F6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4" creationId="{94201D23-65CB-4746-AA52-591CC151C49A}"/>
          </ac:spMkLst>
        </pc:spChg>
        <pc:spChg chg="mod">
          <ac:chgData name="남 상현" userId="03ad4a8e8f7310f3" providerId="LiveId" clId="{155DFB18-1017-41F8-BF83-826F8A2F4CF6}" dt="2022-02-15T14:49:09.529" v="10663" actId="1076"/>
          <ac:spMkLst>
            <pc:docMk/>
            <pc:sldMk cId="1493551476" sldId="265"/>
            <ac:spMk id="75" creationId="{A19E9BAD-8B93-416A-AA31-7A826F6D59E1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5" creationId="{FFD66BE4-3743-43C5-9A1A-4B7E1F1B864C}"/>
          </ac:spMkLst>
        </pc:spChg>
        <pc:spChg chg="add del mod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6" creationId="{DB1A17C3-E572-452F-8600-453ECEA66E74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7" creationId="{661A2390-2EC6-41ED-9D31-7C1A711F8D71}"/>
          </ac:spMkLst>
        </pc:spChg>
        <pc:spChg chg="mod">
          <ac:chgData name="남 상현" userId="03ad4a8e8f7310f3" providerId="LiveId" clId="{155DFB18-1017-41F8-BF83-826F8A2F4CF6}" dt="2022-02-15T14:49:22.037" v="10671"/>
          <ac:spMkLst>
            <pc:docMk/>
            <pc:sldMk cId="1493551476" sldId="265"/>
            <ac:spMk id="77" creationId="{C4F4C138-99D1-4DB5-BBEB-EB1B4AD07492}"/>
          </ac:spMkLst>
        </pc:spChg>
        <pc:spChg chg="add del mod topLvl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78" creationId="{B13A38FC-9366-4BCC-8B66-1A718E6A0E74}"/>
          </ac:spMkLst>
        </pc:spChg>
        <pc:spChg chg="mod">
          <ac:chgData name="남 상현" userId="03ad4a8e8f7310f3" providerId="LiveId" clId="{155DFB18-1017-41F8-BF83-826F8A2F4CF6}" dt="2022-02-15T14:49:22.037" v="10671"/>
          <ac:spMkLst>
            <pc:docMk/>
            <pc:sldMk cId="1493551476" sldId="265"/>
            <ac:spMk id="78" creationId="{F6F59DE0-0952-405C-8516-160F81F02A40}"/>
          </ac:spMkLst>
        </pc:spChg>
        <pc:spChg chg="add del mod">
          <ac:chgData name="남 상현" userId="03ad4a8e8f7310f3" providerId="LiveId" clId="{155DFB18-1017-41F8-BF83-826F8A2F4CF6}" dt="2022-01-12T08:54:26.817" v="6717" actId="478"/>
          <ac:spMkLst>
            <pc:docMk/>
            <pc:sldMk cId="1493551476" sldId="265"/>
            <ac:spMk id="79" creationId="{57F1A8B0-BE60-4B04-B7ED-877639C18973}"/>
          </ac:spMkLst>
        </pc:spChg>
        <pc:spChg chg="mod">
          <ac:chgData name="남 상현" userId="03ad4a8e8f7310f3" providerId="LiveId" clId="{155DFB18-1017-41F8-BF83-826F8A2F4CF6}" dt="2022-02-15T14:49:22.037" v="10671"/>
          <ac:spMkLst>
            <pc:docMk/>
            <pc:sldMk cId="1493551476" sldId="265"/>
            <ac:spMk id="80" creationId="{60839E1D-4830-427B-A0D1-DB98F0B1B8CC}"/>
          </ac:spMkLst>
        </pc:spChg>
        <pc:spChg chg="add mod">
          <ac:chgData name="남 상현" userId="03ad4a8e8f7310f3" providerId="LiveId" clId="{155DFB18-1017-41F8-BF83-826F8A2F4CF6}" dt="2022-01-10T10:56:38.629" v="3739" actId="1076"/>
          <ac:spMkLst>
            <pc:docMk/>
            <pc:sldMk cId="1493551476" sldId="265"/>
            <ac:spMk id="80" creationId="{CE8191D8-473B-4983-B6B0-759799DBF287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2" creationId="{6A9D7947-4EF4-40DE-AA3E-FEF1AD78E360}"/>
          </ac:spMkLst>
        </pc:spChg>
        <pc:spChg chg="mod">
          <ac:chgData name="남 상현" userId="03ad4a8e8f7310f3" providerId="LiveId" clId="{155DFB18-1017-41F8-BF83-826F8A2F4CF6}" dt="2022-02-15T14:49:22.037" v="10671"/>
          <ac:spMkLst>
            <pc:docMk/>
            <pc:sldMk cId="1493551476" sldId="265"/>
            <ac:spMk id="83" creationId="{FB15D35E-B2B3-4518-AA72-7907AF0E22DF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3" creationId="{FC4273E9-2913-410B-B8CF-E50B4AA580C9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4" creationId="{279830B2-957C-48D7-81AE-38377BF4087E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5" creationId="{7F6BE6D5-22DC-45CC-A7C1-403E83F34CAF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6" creationId="{4DEAB243-B246-48CB-80B0-FBA707628D2E}"/>
          </ac:spMkLst>
        </pc:spChg>
        <pc:spChg chg="del mod topLvl">
          <ac:chgData name="남 상현" userId="03ad4a8e8f7310f3" providerId="LiveId" clId="{155DFB18-1017-41F8-BF83-826F8A2F4CF6}" dt="2022-01-10T10:55:51.071" v="3722"/>
          <ac:spMkLst>
            <pc:docMk/>
            <pc:sldMk cId="1493551476" sldId="265"/>
            <ac:spMk id="87" creationId="{65D23E58-AF7B-4D34-9D6A-DF99C649027C}"/>
          </ac:spMkLst>
        </pc:spChg>
        <pc:spChg chg="mod">
          <ac:chgData name="남 상현" userId="03ad4a8e8f7310f3" providerId="LiveId" clId="{155DFB18-1017-41F8-BF83-826F8A2F4CF6}" dt="2022-02-15T14:49:22.037" v="10671"/>
          <ac:spMkLst>
            <pc:docMk/>
            <pc:sldMk cId="1493551476" sldId="265"/>
            <ac:spMk id="88" creationId="{528A703E-D567-4B9A-84B9-DDE1E0F45842}"/>
          </ac:spMkLst>
        </pc:spChg>
        <pc:spChg chg="del mod">
          <ac:chgData name="남 상현" userId="03ad4a8e8f7310f3" providerId="LiveId" clId="{155DFB18-1017-41F8-BF83-826F8A2F4CF6}" dt="2022-01-10T10:56:57.988" v="3748" actId="478"/>
          <ac:spMkLst>
            <pc:docMk/>
            <pc:sldMk cId="1493551476" sldId="265"/>
            <ac:spMk id="88" creationId="{6109DBB4-A731-4CAA-BAAD-3C1056A6986F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0" creationId="{D67446B3-FC4F-4D50-A562-454B2F35E4C3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1" creationId="{0B24B851-F274-4B5F-ACC0-5BA687C11CB5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2" creationId="{D3D74B07-64B1-448C-8C50-85394EEA5107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3" creationId="{ED9EF458-E2F0-4EAE-AA71-863AFAFF51EC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4" creationId="{EA3AA737-150C-4767-8F02-82B7CC14B952}"/>
          </ac:spMkLst>
        </pc:spChg>
        <pc:spChg chg="del mod topLvl">
          <ac:chgData name="남 상현" userId="03ad4a8e8f7310f3" providerId="LiveId" clId="{155DFB18-1017-41F8-BF83-826F8A2F4CF6}" dt="2022-01-10T10:56:33.215" v="3736"/>
          <ac:spMkLst>
            <pc:docMk/>
            <pc:sldMk cId="1493551476" sldId="265"/>
            <ac:spMk id="95" creationId="{FBB05241-0340-445E-BFDE-A5DE408CB574}"/>
          </ac:spMkLst>
        </pc:spChg>
        <pc:spChg chg="del mod">
          <ac:chgData name="남 상현" userId="03ad4a8e8f7310f3" providerId="LiveId" clId="{155DFB18-1017-41F8-BF83-826F8A2F4CF6}" dt="2022-01-10T10:56:36.023" v="3737" actId="478"/>
          <ac:spMkLst>
            <pc:docMk/>
            <pc:sldMk cId="1493551476" sldId="265"/>
            <ac:spMk id="96" creationId="{7D176F4E-BE0A-4082-A72A-1CB2B3952DB9}"/>
          </ac:spMkLst>
        </pc:spChg>
        <pc:spChg chg="mod">
          <ac:chgData name="남 상현" userId="03ad4a8e8f7310f3" providerId="LiveId" clId="{155DFB18-1017-41F8-BF83-826F8A2F4CF6}" dt="2022-02-15T14:52:20.640" v="10708" actId="11"/>
          <ac:spMkLst>
            <pc:docMk/>
            <pc:sldMk cId="1493551476" sldId="265"/>
            <ac:spMk id="97" creationId="{9DD43AE4-8EB5-4465-AFC0-60CEF1490762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98" creationId="{04AFF7E4-8785-439E-94FA-128783DA2AEE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99" creationId="{6D9269E5-E65C-46FB-BEF3-3CB6F04AE736}"/>
          </ac:spMkLst>
        </pc:spChg>
        <pc:spChg chg="mod">
          <ac:chgData name="남 상현" userId="03ad4a8e8f7310f3" providerId="LiveId" clId="{155DFB18-1017-41F8-BF83-826F8A2F4CF6}" dt="2022-02-15T14:52:06.870" v="10707" actId="1038"/>
          <ac:spMkLst>
            <pc:docMk/>
            <pc:sldMk cId="1493551476" sldId="265"/>
            <ac:spMk id="99" creationId="{7E5B72DD-47DF-43D7-9B65-B2423BEA4BCE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0" creationId="{77342FD0-CA8C-492A-B793-F6F0E4DDA17C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1" creationId="{74156DDA-0EB3-42D4-878C-FFD08AB9C0BB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2" creationId="{77BB290A-325C-4285-B0EB-A5A6B2276054}"/>
          </ac:spMkLst>
        </pc:spChg>
        <pc:spChg chg="del mod topLvl">
          <ac:chgData name="남 상현" userId="03ad4a8e8f7310f3" providerId="LiveId" clId="{155DFB18-1017-41F8-BF83-826F8A2F4CF6}" dt="2022-01-10T10:56:48.957" v="3744"/>
          <ac:spMkLst>
            <pc:docMk/>
            <pc:sldMk cId="1493551476" sldId="265"/>
            <ac:spMk id="103" creationId="{BB7EE9D6-E5DF-4B8A-BB9B-CF567693A87B}"/>
          </ac:spMkLst>
        </pc:spChg>
        <pc:spChg chg="del mod">
          <ac:chgData name="남 상현" userId="03ad4a8e8f7310f3" providerId="LiveId" clId="{155DFB18-1017-41F8-BF83-826F8A2F4CF6}" dt="2022-01-10T12:19:58.876" v="5586" actId="478"/>
          <ac:spMkLst>
            <pc:docMk/>
            <pc:sldMk cId="1493551476" sldId="265"/>
            <ac:spMk id="104" creationId="{D5E49965-84BE-4BC5-BCD8-151724BBAF0E}"/>
          </ac:spMkLst>
        </pc:spChg>
        <pc:spChg chg="add del mod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105" creationId="{5C9CEFD7-9024-4172-B89E-6DCDAD1700FB}"/>
          </ac:spMkLst>
        </pc:spChg>
        <pc:spChg chg="mod">
          <ac:chgData name="남 상현" userId="03ad4a8e8f7310f3" providerId="LiveId" clId="{155DFB18-1017-41F8-BF83-826F8A2F4CF6}" dt="2022-02-15T14:52:06.870" v="10707" actId="1038"/>
          <ac:spMkLst>
            <pc:docMk/>
            <pc:sldMk cId="1493551476" sldId="265"/>
            <ac:spMk id="106" creationId="{1274978A-FAFA-4BCB-9B82-E43FB0718556}"/>
          </ac:spMkLst>
        </pc:spChg>
        <pc:spChg chg="add del mod">
          <ac:chgData name="남 상현" userId="03ad4a8e8f7310f3" providerId="LiveId" clId="{155DFB18-1017-41F8-BF83-826F8A2F4CF6}" dt="2022-01-10T10:58:39.974" v="3787"/>
          <ac:spMkLst>
            <pc:docMk/>
            <pc:sldMk cId="1493551476" sldId="265"/>
            <ac:spMk id="106" creationId="{C29730CF-1F74-4125-BF9E-9F53D4E8DE19}"/>
          </ac:spMkLst>
        </pc:spChg>
        <pc:spChg chg="mod">
          <ac:chgData name="남 상현" userId="03ad4a8e8f7310f3" providerId="LiveId" clId="{155DFB18-1017-41F8-BF83-826F8A2F4CF6}" dt="2022-01-10T10:58:09.659" v="3775"/>
          <ac:spMkLst>
            <pc:docMk/>
            <pc:sldMk cId="1493551476" sldId="265"/>
            <ac:spMk id="107" creationId="{03A6F74F-88FC-418D-B847-E1A9A73FDC11}"/>
          </ac:spMkLst>
        </pc:spChg>
        <pc:spChg chg="del mod">
          <ac:chgData name="남 상현" userId="03ad4a8e8f7310f3" providerId="LiveId" clId="{155DFB18-1017-41F8-BF83-826F8A2F4CF6}" dt="2022-01-10T12:20:58.459" v="5622" actId="478"/>
          <ac:spMkLst>
            <pc:docMk/>
            <pc:sldMk cId="1493551476" sldId="265"/>
            <ac:spMk id="108" creationId="{07742DB1-553C-4BB7-9EE6-33787A1A847E}"/>
          </ac:spMkLst>
        </pc:spChg>
        <pc:spChg chg="mod">
          <ac:chgData name="남 상현" userId="03ad4a8e8f7310f3" providerId="LiveId" clId="{155DFB18-1017-41F8-BF83-826F8A2F4CF6}" dt="2022-02-15T14:52:06.870" v="10707" actId="1038"/>
          <ac:spMkLst>
            <pc:docMk/>
            <pc:sldMk cId="1493551476" sldId="265"/>
            <ac:spMk id="109" creationId="{D0D174E9-8CCA-4CBA-9FC8-87FA9983555A}"/>
          </ac:spMkLst>
        </pc:spChg>
        <pc:spChg chg="mod">
          <ac:chgData name="남 상현" userId="03ad4a8e8f7310f3" providerId="LiveId" clId="{155DFB18-1017-41F8-BF83-826F8A2F4CF6}" dt="2022-02-15T14:52:06.870" v="10707" actId="1038"/>
          <ac:spMkLst>
            <pc:docMk/>
            <pc:sldMk cId="1493551476" sldId="265"/>
            <ac:spMk id="110" creationId="{B29881A0-89DB-498C-9A8D-DD26E777C67B}"/>
          </ac:spMkLst>
        </pc:spChg>
        <pc:spChg chg="mod">
          <ac:chgData name="남 상현" userId="03ad4a8e8f7310f3" providerId="LiveId" clId="{155DFB18-1017-41F8-BF83-826F8A2F4CF6}" dt="2022-02-15T14:50:47.736" v="10696" actId="1036"/>
          <ac:spMkLst>
            <pc:docMk/>
            <pc:sldMk cId="1493551476" sldId="265"/>
            <ac:spMk id="113" creationId="{40D7E26F-6818-48BD-B915-8D4F3FF88248}"/>
          </ac:spMkLst>
        </pc:spChg>
        <pc:spChg chg="mod">
          <ac:chgData name="남 상현" userId="03ad4a8e8f7310f3" providerId="LiveId" clId="{155DFB18-1017-41F8-BF83-826F8A2F4CF6}" dt="2022-02-15T14:50:47.736" v="10696" actId="1036"/>
          <ac:spMkLst>
            <pc:docMk/>
            <pc:sldMk cId="1493551476" sldId="265"/>
            <ac:spMk id="115" creationId="{662261F2-5DEF-4CC1-B9EF-94E21F034397}"/>
          </ac:spMkLst>
        </pc:spChg>
        <pc:spChg chg="mod">
          <ac:chgData name="남 상현" userId="03ad4a8e8f7310f3" providerId="LiveId" clId="{155DFB18-1017-41F8-BF83-826F8A2F4CF6}" dt="2022-02-15T14:50:47.736" v="10696" actId="1036"/>
          <ac:spMkLst>
            <pc:docMk/>
            <pc:sldMk cId="1493551476" sldId="265"/>
            <ac:spMk id="123" creationId="{7CBED2B2-CEDB-4826-BB7B-0134FF538A65}"/>
          </ac:spMkLst>
        </pc:spChg>
        <pc:spChg chg="add del mod">
          <ac:chgData name="남 상현" userId="03ad4a8e8f7310f3" providerId="LiveId" clId="{155DFB18-1017-41F8-BF83-826F8A2F4CF6}" dt="2022-01-12T08:54:27.594" v="6718" actId="478"/>
          <ac:spMkLst>
            <pc:docMk/>
            <pc:sldMk cId="1493551476" sldId="265"/>
            <ac:spMk id="128" creationId="{FB01ED5F-8118-45C7-A076-A5123D63F774}"/>
          </ac:spMkLst>
        </pc:spChg>
        <pc:spChg chg="mod">
          <ac:chgData name="남 상현" userId="03ad4a8e8f7310f3" providerId="LiveId" clId="{155DFB18-1017-41F8-BF83-826F8A2F4CF6}" dt="2022-02-15T14:50:47.736" v="10696" actId="1036"/>
          <ac:spMkLst>
            <pc:docMk/>
            <pc:sldMk cId="1493551476" sldId="265"/>
            <ac:spMk id="129" creationId="{1F0F13F5-7880-498D-BE6A-207C32655F1F}"/>
          </ac:spMkLst>
        </pc:spChg>
        <pc:spChg chg="mod">
          <ac:chgData name="남 상현" userId="03ad4a8e8f7310f3" providerId="LiveId" clId="{155DFB18-1017-41F8-BF83-826F8A2F4CF6}" dt="2022-02-15T14:50:47.736" v="10696" actId="1036"/>
          <ac:spMkLst>
            <pc:docMk/>
            <pc:sldMk cId="1493551476" sldId="265"/>
            <ac:spMk id="130" creationId="{05FDE913-4E0B-4C25-9CD7-E75A5BDD5DA9}"/>
          </ac:spMkLst>
        </pc:spChg>
        <pc:spChg chg="mod">
          <ac:chgData name="남 상현" userId="03ad4a8e8f7310f3" providerId="LiveId" clId="{155DFB18-1017-41F8-BF83-826F8A2F4CF6}" dt="2022-01-10T12:20:19.466" v="5597"/>
          <ac:spMkLst>
            <pc:docMk/>
            <pc:sldMk cId="1493551476" sldId="265"/>
            <ac:spMk id="131" creationId="{4904DC9E-9ADE-4AF2-A27C-61A1AD8DBF0C}"/>
          </ac:spMkLst>
        </pc:spChg>
        <pc:spChg chg="mod">
          <ac:chgData name="남 상현" userId="03ad4a8e8f7310f3" providerId="LiveId" clId="{155DFB18-1017-41F8-BF83-826F8A2F4CF6}" dt="2022-01-10T12:20:27.352" v="5599"/>
          <ac:spMkLst>
            <pc:docMk/>
            <pc:sldMk cId="1493551476" sldId="265"/>
            <ac:spMk id="135" creationId="{B5D54480-CC55-4218-985C-9F408E81423D}"/>
          </ac:spMkLst>
        </pc:spChg>
        <pc:spChg chg="add mod">
          <ac:chgData name="남 상현" userId="03ad4a8e8f7310f3" providerId="LiveId" clId="{155DFB18-1017-41F8-BF83-826F8A2F4CF6}" dt="2022-02-15T14:46:47.913" v="10579" actId="164"/>
          <ac:spMkLst>
            <pc:docMk/>
            <pc:sldMk cId="1493551476" sldId="265"/>
            <ac:spMk id="139" creationId="{F3602DE0-4FEB-4724-A92F-BB001551B697}"/>
          </ac:spMkLst>
        </pc:spChg>
        <pc:spChg chg="mod">
          <ac:chgData name="남 상현" userId="03ad4a8e8f7310f3" providerId="LiveId" clId="{155DFB18-1017-41F8-BF83-826F8A2F4CF6}" dt="2022-01-10T12:21:26.125" v="5638"/>
          <ac:spMkLst>
            <pc:docMk/>
            <pc:sldMk cId="1493551476" sldId="265"/>
            <ac:spMk id="142" creationId="{B0B03569-20A2-4D5B-9015-57D7B9ABDFC2}"/>
          </ac:spMkLst>
        </pc:spChg>
        <pc:spChg chg="mod">
          <ac:chgData name="남 상현" userId="03ad4a8e8f7310f3" providerId="LiveId" clId="{155DFB18-1017-41F8-BF83-826F8A2F4CF6}" dt="2022-02-15T14:49:10.412" v="10666" actId="1076"/>
          <ac:spMkLst>
            <pc:docMk/>
            <pc:sldMk cId="1493551476" sldId="265"/>
            <ac:spMk id="145" creationId="{4F7460E3-6688-4399-A9D7-69A9C24021FA}"/>
          </ac:spMkLst>
        </pc:spChg>
        <pc:spChg chg="add mod">
          <ac:chgData name="남 상현" userId="03ad4a8e8f7310f3" providerId="LiveId" clId="{155DFB18-1017-41F8-BF83-826F8A2F4CF6}" dt="2022-02-15T14:46:47.913" v="10579" actId="164"/>
          <ac:spMkLst>
            <pc:docMk/>
            <pc:sldMk cId="1493551476" sldId="265"/>
            <ac:spMk id="156" creationId="{159AF2F0-7F19-45E0-9273-4833E430D4EC}"/>
          </ac:spMkLst>
        </pc:spChg>
        <pc:spChg chg="add mod">
          <ac:chgData name="남 상현" userId="03ad4a8e8f7310f3" providerId="LiveId" clId="{155DFB18-1017-41F8-BF83-826F8A2F4CF6}" dt="2022-02-15T14:49:10.412" v="10666" actId="1076"/>
          <ac:spMkLst>
            <pc:docMk/>
            <pc:sldMk cId="1493551476" sldId="265"/>
            <ac:spMk id="157" creationId="{1DB3C308-B22A-416B-887D-28C9C122603F}"/>
          </ac:spMkLst>
        </pc:spChg>
        <pc:spChg chg="mod">
          <ac:chgData name="남 상현" userId="03ad4a8e8f7310f3" providerId="LiveId" clId="{155DFB18-1017-41F8-BF83-826F8A2F4CF6}" dt="2022-02-15T14:50:47.736" v="10696" actId="1036"/>
          <ac:spMkLst>
            <pc:docMk/>
            <pc:sldMk cId="1493551476" sldId="265"/>
            <ac:spMk id="160" creationId="{ECE3AE97-3BBF-420E-B135-1E2767F1E6C1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62" creationId="{D7FB106B-82AF-4B26-AEA2-C0E1B17FD916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64" creationId="{49901069-EBC9-4DA6-AC14-470F97ED8D3F}"/>
          </ac:spMkLst>
        </pc:spChg>
        <pc:spChg chg="add mod">
          <ac:chgData name="남 상현" userId="03ad4a8e8f7310f3" providerId="LiveId" clId="{155DFB18-1017-41F8-BF83-826F8A2F4CF6}" dt="2022-02-15T14:49:10.412" v="10666" actId="1076"/>
          <ac:spMkLst>
            <pc:docMk/>
            <pc:sldMk cId="1493551476" sldId="265"/>
            <ac:spMk id="166" creationId="{C2FFCA19-6BF9-440E-9157-0993FA874A8F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72" creationId="{40C1BEEF-F686-4313-B1BB-AA3B217C8682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79" creationId="{81BA13CA-9411-4BC2-B20E-ECEEBAA3858B}"/>
          </ac:spMkLst>
        </pc:spChg>
        <pc:spChg chg="add del mod">
          <ac:chgData name="남 상현" userId="03ad4a8e8f7310f3" providerId="LiveId" clId="{155DFB18-1017-41F8-BF83-826F8A2F4CF6}" dt="2022-02-15T14:44:42.111" v="10389" actId="478"/>
          <ac:spMkLst>
            <pc:docMk/>
            <pc:sldMk cId="1493551476" sldId="265"/>
            <ac:spMk id="180" creationId="{302D8909-EA18-4A2C-8A5A-ECF7694E6579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81" creationId="{CD9692AC-9140-4BDF-A522-489251299CDF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94" creationId="{CF34E163-8F08-4ED8-BA9B-D15092C7F154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96" creationId="{D0EDA442-5755-4161-A230-05D1B2779390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97" creationId="{1186C348-47B8-41BD-98D6-7975889954C5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199" creationId="{276C04AE-5DE3-4054-8BDD-534B28A73FE7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202" creationId="{C1668E51-5377-41AA-AFD6-FF37718B29C0}"/>
          </ac:spMkLst>
        </pc:spChg>
        <pc:spChg chg="mod">
          <ac:chgData name="남 상현" userId="03ad4a8e8f7310f3" providerId="LiveId" clId="{155DFB18-1017-41F8-BF83-826F8A2F4CF6}" dt="2022-02-15T14:51:01.358" v="10699" actId="1076"/>
          <ac:spMkLst>
            <pc:docMk/>
            <pc:sldMk cId="1493551476" sldId="265"/>
            <ac:spMk id="207" creationId="{7380F472-BEFF-4C3F-A06F-2287C0317131}"/>
          </ac:spMkLst>
        </pc:spChg>
        <pc:grpChg chg="mod">
          <ac:chgData name="남 상현" userId="03ad4a8e8f7310f3" providerId="LiveId" clId="{155DFB18-1017-41F8-BF83-826F8A2F4CF6}" dt="2022-02-15T14:52:46.589" v="10711" actId="1076"/>
          <ac:grpSpMkLst>
            <pc:docMk/>
            <pc:sldMk cId="1493551476" sldId="265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2-15T14:52:46.589" v="10711" actId="1076"/>
          <ac:grpSpMkLst>
            <pc:docMk/>
            <pc:sldMk cId="1493551476" sldId="265"/>
            <ac:grpSpMk id="3" creationId="{4F60DEEE-2DFF-4822-9E78-F5E2AFC407F5}"/>
          </ac:grpSpMkLst>
        </pc:grpChg>
        <pc:grpChg chg="add mod">
          <ac:chgData name="남 상현" userId="03ad4a8e8f7310f3" providerId="LiveId" clId="{155DFB18-1017-41F8-BF83-826F8A2F4CF6}" dt="2022-01-10T09:48:55.994" v="3369" actId="1076"/>
          <ac:grpSpMkLst>
            <pc:docMk/>
            <pc:sldMk cId="1493551476" sldId="265"/>
            <ac:grpSpMk id="4" creationId="{021B7C4A-708B-4C83-89F6-D722C2A5B244}"/>
          </ac:grpSpMkLst>
        </pc:grpChg>
        <pc:grpChg chg="add del mod">
          <ac:chgData name="남 상현" userId="03ad4a8e8f7310f3" providerId="LiveId" clId="{155DFB18-1017-41F8-BF83-826F8A2F4CF6}" dt="2022-01-10T09:49:58.383" v="3470" actId="21"/>
          <ac:grpSpMkLst>
            <pc:docMk/>
            <pc:sldMk cId="1493551476" sldId="265"/>
            <ac:grpSpMk id="5" creationId="{F372746C-5398-44F5-9622-433A7CCAD04E}"/>
          </ac:grpSpMkLst>
        </pc:grpChg>
        <pc:grpChg chg="add mod">
          <ac:chgData name="남 상현" userId="03ad4a8e8f7310f3" providerId="LiveId" clId="{155DFB18-1017-41F8-BF83-826F8A2F4CF6}" dt="2022-02-15T14:49:10.412" v="10666" actId="1076"/>
          <ac:grpSpMkLst>
            <pc:docMk/>
            <pc:sldMk cId="1493551476" sldId="265"/>
            <ac:grpSpMk id="7" creationId="{EBA59283-C62D-4955-A1B0-1831F9D813A8}"/>
          </ac:grpSpMkLst>
        </pc:grpChg>
        <pc:grpChg chg="add del mod">
          <ac:chgData name="남 상현" userId="03ad4a8e8f7310f3" providerId="LiveId" clId="{155DFB18-1017-41F8-BF83-826F8A2F4CF6}" dt="2022-02-15T14:46:50.083" v="10580" actId="21"/>
          <ac:grpSpMkLst>
            <pc:docMk/>
            <pc:sldMk cId="1493551476" sldId="265"/>
            <ac:grpSpMk id="8" creationId="{A069C177-9A12-4C17-86DB-477A31DBBD65}"/>
          </ac:grpSpMkLst>
        </pc:grpChg>
        <pc:grpChg chg="add del mod">
          <ac:chgData name="남 상현" userId="03ad4a8e8f7310f3" providerId="LiveId" clId="{155DFB18-1017-41F8-BF83-826F8A2F4CF6}" dt="2022-02-15T14:49:10.412" v="10666" actId="1076"/>
          <ac:grpSpMkLst>
            <pc:docMk/>
            <pc:sldMk cId="1493551476" sldId="265"/>
            <ac:grpSpMk id="9" creationId="{E564DAE8-5913-4E87-B2DC-1C868F259B3B}"/>
          </ac:grpSpMkLst>
        </pc:grpChg>
        <pc:grpChg chg="add del mod">
          <ac:chgData name="남 상현" userId="03ad4a8e8f7310f3" providerId="LiveId" clId="{155DFB18-1017-41F8-BF83-826F8A2F4CF6}" dt="2022-01-10T09:50:23.084" v="3479" actId="478"/>
          <ac:grpSpMkLst>
            <pc:docMk/>
            <pc:sldMk cId="1493551476" sldId="265"/>
            <ac:grpSpMk id="18" creationId="{0404FA86-B9DF-4E55-85B5-568D4C8BEBFC}"/>
          </ac:grpSpMkLst>
        </pc:grpChg>
        <pc:grpChg chg="add del mod">
          <ac:chgData name="남 상현" userId="03ad4a8e8f7310f3" providerId="LiveId" clId="{155DFB18-1017-41F8-BF83-826F8A2F4CF6}" dt="2022-01-10T09:50:46.564" v="3487"/>
          <ac:grpSpMkLst>
            <pc:docMk/>
            <pc:sldMk cId="1493551476" sldId="265"/>
            <ac:grpSpMk id="22" creationId="{3688FD2C-8828-4DFC-8C90-0A252286BA75}"/>
          </ac:grpSpMkLst>
        </pc:grpChg>
        <pc:grpChg chg="add mod">
          <ac:chgData name="남 상현" userId="03ad4a8e8f7310f3" providerId="LiveId" clId="{155DFB18-1017-41F8-BF83-826F8A2F4CF6}" dt="2022-01-10T10:49:38.838" v="3581" actId="164"/>
          <ac:grpSpMkLst>
            <pc:docMk/>
            <pc:sldMk cId="1493551476" sldId="265"/>
            <ac:grpSpMk id="31" creationId="{17DFA8C6-45B2-4D48-BF08-C318D7802249}"/>
          </ac:grpSpMkLst>
        </pc:grpChg>
        <pc:grpChg chg="add del mod">
          <ac:chgData name="남 상현" userId="03ad4a8e8f7310f3" providerId="LiveId" clId="{155DFB18-1017-41F8-BF83-826F8A2F4CF6}" dt="2022-01-10T11:41:08.735" v="4762" actId="478"/>
          <ac:grpSpMkLst>
            <pc:docMk/>
            <pc:sldMk cId="1493551476" sldId="265"/>
            <ac:grpSpMk id="32" creationId="{727976B5-2C7D-4380-8052-1F704EA14CB9}"/>
          </ac:grpSpMkLst>
        </pc:grpChg>
        <pc:grpChg chg="add del mod ord">
          <ac:chgData name="남 상현" userId="03ad4a8e8f7310f3" providerId="LiveId" clId="{155DFB18-1017-41F8-BF83-826F8A2F4CF6}" dt="2022-01-10T10:56:00.403" v="3726" actId="478"/>
          <ac:grpSpMkLst>
            <pc:docMk/>
            <pc:sldMk cId="1493551476" sldId="265"/>
            <ac:grpSpMk id="34" creationId="{EED00A6F-36D5-4418-9F8F-D6D3DEC82772}"/>
          </ac:grpSpMkLst>
        </pc:grpChg>
        <pc:grpChg chg="add mod">
          <ac:chgData name="남 상현" userId="03ad4a8e8f7310f3" providerId="LiveId" clId="{155DFB18-1017-41F8-BF83-826F8A2F4CF6}" dt="2022-02-15T14:49:10.412" v="10666" actId="1076"/>
          <ac:grpSpMkLst>
            <pc:docMk/>
            <pc:sldMk cId="1493551476" sldId="265"/>
            <ac:grpSpMk id="46" creationId="{07A6D411-E8F8-4F3F-AFBD-52956DA4EBD2}"/>
          </ac:grpSpMkLst>
        </pc:grpChg>
        <pc:grpChg chg="add del mod">
          <ac:chgData name="남 상현" userId="03ad4a8e8f7310f3" providerId="LiveId" clId="{155DFB18-1017-41F8-BF83-826F8A2F4CF6}" dt="2022-01-10T10:58:02.591" v="3773" actId="165"/>
          <ac:grpSpMkLst>
            <pc:docMk/>
            <pc:sldMk cId="1493551476" sldId="265"/>
            <ac:grpSpMk id="51" creationId="{6530AD7A-6387-41DD-945E-E00511FCA67B}"/>
          </ac:grpSpMkLst>
        </pc:grpChg>
        <pc:grpChg chg="add mod">
          <ac:chgData name="남 상현" userId="03ad4a8e8f7310f3" providerId="LiveId" clId="{155DFB18-1017-41F8-BF83-826F8A2F4CF6}" dt="2022-01-10T11:01:58.258" v="3864" actId="164"/>
          <ac:grpSpMkLst>
            <pc:docMk/>
            <pc:sldMk cId="1493551476" sldId="265"/>
            <ac:grpSpMk id="52" creationId="{B9A39416-3772-466D-A3E2-AF78D8CCD448}"/>
          </ac:grpSpMkLst>
        </pc:grpChg>
        <pc:grpChg chg="add del mod">
          <ac:chgData name="남 상현" userId="03ad4a8e8f7310f3" providerId="LiveId" clId="{155DFB18-1017-41F8-BF83-826F8A2F4CF6}" dt="2022-01-10T12:21:10.451" v="5630" actId="478"/>
          <ac:grpSpMkLst>
            <pc:docMk/>
            <pc:sldMk cId="1493551476" sldId="265"/>
            <ac:grpSpMk id="57" creationId="{221F0E37-7150-4AD8-AFF0-2F7C26E00AB0}"/>
          </ac:grpSpMkLst>
        </pc:grpChg>
        <pc:grpChg chg="add mod">
          <ac:chgData name="남 상현" userId="03ad4a8e8f7310f3" providerId="LiveId" clId="{155DFB18-1017-41F8-BF83-826F8A2F4CF6}" dt="2022-02-15T14:49:09.529" v="10663" actId="1076"/>
          <ac:grpSpMkLst>
            <pc:docMk/>
            <pc:sldMk cId="1493551476" sldId="265"/>
            <ac:grpSpMk id="57" creationId="{E9A2768D-0F41-424A-974A-0D1B4C2D4242}"/>
          </ac:grpSpMkLst>
        </pc:grpChg>
        <pc:grpChg chg="add del mod topLvl">
          <ac:chgData name="남 상현" userId="03ad4a8e8f7310f3" providerId="LiveId" clId="{155DFB18-1017-41F8-BF83-826F8A2F4CF6}" dt="2022-01-10T12:21:03.881" v="5625" actId="478"/>
          <ac:grpSpMkLst>
            <pc:docMk/>
            <pc:sldMk cId="1493551476" sldId="265"/>
            <ac:grpSpMk id="58" creationId="{AA6EBE87-818F-40BA-9BC9-F403415DF950}"/>
          </ac:grpSpMkLst>
        </pc:grpChg>
        <pc:grpChg chg="add del mod">
          <ac:chgData name="남 상현" userId="03ad4a8e8f7310f3" providerId="LiveId" clId="{155DFB18-1017-41F8-BF83-826F8A2F4CF6}" dt="2022-01-10T12:21:02.762" v="5624" actId="165"/>
          <ac:grpSpMkLst>
            <pc:docMk/>
            <pc:sldMk cId="1493551476" sldId="265"/>
            <ac:grpSpMk id="59" creationId="{0F214A80-D0BA-46B6-942D-7C767E9F5AF4}"/>
          </ac:grpSpMkLst>
        </pc:grpChg>
        <pc:grpChg chg="add del mod">
          <ac:chgData name="남 상현" userId="03ad4a8e8f7310f3" providerId="LiveId" clId="{155DFB18-1017-41F8-BF83-826F8A2F4CF6}" dt="2022-01-10T11:24:02.960" v="4345" actId="21"/>
          <ac:grpSpMkLst>
            <pc:docMk/>
            <pc:sldMk cId="1493551476" sldId="265"/>
            <ac:grpSpMk id="60" creationId="{2FDC1C2A-08BE-4F9D-994E-D83A487F3F2B}"/>
          </ac:grpSpMkLst>
        </pc:grpChg>
        <pc:grpChg chg="mod">
          <ac:chgData name="남 상현" userId="03ad4a8e8f7310f3" providerId="LiveId" clId="{155DFB18-1017-41F8-BF83-826F8A2F4CF6}" dt="2022-02-15T14:49:09.529" v="10663" actId="1076"/>
          <ac:grpSpMkLst>
            <pc:docMk/>
            <pc:sldMk cId="1493551476" sldId="265"/>
            <ac:grpSpMk id="61" creationId="{0495E1C4-65E3-4507-828A-CA3F9C0C97BE}"/>
          </ac:grpSpMkLst>
        </pc:grpChg>
        <pc:grpChg chg="mod">
          <ac:chgData name="남 상현" userId="03ad4a8e8f7310f3" providerId="LiveId" clId="{155DFB18-1017-41F8-BF83-826F8A2F4CF6}" dt="2022-02-15T14:49:09.529" v="10663" actId="1076"/>
          <ac:grpSpMkLst>
            <pc:docMk/>
            <pc:sldMk cId="1493551476" sldId="265"/>
            <ac:grpSpMk id="63" creationId="{B26ADAF3-BBF0-4B18-A60F-0A29EC88EB2D}"/>
          </ac:grpSpMkLst>
        </pc:grpChg>
        <pc:grpChg chg="add del mod">
          <ac:chgData name="남 상현" userId="03ad4a8e8f7310f3" providerId="LiveId" clId="{155DFB18-1017-41F8-BF83-826F8A2F4CF6}" dt="2022-01-10T10:54:44.589" v="3690" actId="165"/>
          <ac:grpSpMkLst>
            <pc:docMk/>
            <pc:sldMk cId="1493551476" sldId="265"/>
            <ac:grpSpMk id="70" creationId="{1F8571BF-19B3-4584-AB68-829192CE3BC8}"/>
          </ac:grpSpMkLst>
        </pc:grpChg>
        <pc:grpChg chg="add mod">
          <ac:chgData name="남 상현" userId="03ad4a8e8f7310f3" providerId="LiveId" clId="{155DFB18-1017-41F8-BF83-826F8A2F4CF6}" dt="2022-02-15T14:49:22.037" v="10671"/>
          <ac:grpSpMkLst>
            <pc:docMk/>
            <pc:sldMk cId="1493551476" sldId="265"/>
            <ac:grpSpMk id="76" creationId="{8F095508-7FB1-4948-A5AA-7C5B1A70BA9D}"/>
          </ac:grpSpMkLst>
        </pc:grpChg>
        <pc:grpChg chg="mod">
          <ac:chgData name="남 상현" userId="03ad4a8e8f7310f3" providerId="LiveId" clId="{155DFB18-1017-41F8-BF83-826F8A2F4CF6}" dt="2022-02-15T14:49:22.037" v="10671"/>
          <ac:grpSpMkLst>
            <pc:docMk/>
            <pc:sldMk cId="1493551476" sldId="265"/>
            <ac:grpSpMk id="81" creationId="{161200A2-FAA9-4E09-B40B-9A8B859F5DC0}"/>
          </ac:grpSpMkLst>
        </pc:grpChg>
        <pc:grpChg chg="add del mod">
          <ac:chgData name="남 상현" userId="03ad4a8e8f7310f3" providerId="LiveId" clId="{155DFB18-1017-41F8-BF83-826F8A2F4CF6}" dt="2022-01-10T10:55:45.653" v="3721" actId="165"/>
          <ac:grpSpMkLst>
            <pc:docMk/>
            <pc:sldMk cId="1493551476" sldId="265"/>
            <ac:grpSpMk id="81" creationId="{6D33EEBF-0E53-41B1-AD22-7B49863643DF}"/>
          </ac:grpSpMkLst>
        </pc:grpChg>
        <pc:grpChg chg="mod">
          <ac:chgData name="남 상현" userId="03ad4a8e8f7310f3" providerId="LiveId" clId="{155DFB18-1017-41F8-BF83-826F8A2F4CF6}" dt="2022-02-15T14:49:22.037" v="10671"/>
          <ac:grpSpMkLst>
            <pc:docMk/>
            <pc:sldMk cId="1493551476" sldId="265"/>
            <ac:grpSpMk id="82" creationId="{9736DFCC-2031-4F34-BE28-F5C28F46D7FB}"/>
          </ac:grpSpMkLst>
        </pc:grpChg>
        <pc:grpChg chg="add del mod">
          <ac:chgData name="남 상현" userId="03ad4a8e8f7310f3" providerId="LiveId" clId="{155DFB18-1017-41F8-BF83-826F8A2F4CF6}" dt="2022-01-10T10:56:28.342" v="3735" actId="165"/>
          <ac:grpSpMkLst>
            <pc:docMk/>
            <pc:sldMk cId="1493551476" sldId="265"/>
            <ac:grpSpMk id="89" creationId="{9B932D11-FF1A-4734-B3E7-6504D2CD9D44}"/>
          </ac:grpSpMkLst>
        </pc:grpChg>
        <pc:grpChg chg="add mod">
          <ac:chgData name="남 상현" userId="03ad4a8e8f7310f3" providerId="LiveId" clId="{155DFB18-1017-41F8-BF83-826F8A2F4CF6}" dt="2022-02-15T14:52:06.870" v="10707" actId="1038"/>
          <ac:grpSpMkLst>
            <pc:docMk/>
            <pc:sldMk cId="1493551476" sldId="265"/>
            <ac:grpSpMk id="96" creationId="{3BDAA296-75E1-4FA1-A2DC-247D1978FA30}"/>
          </ac:grpSpMkLst>
        </pc:grpChg>
        <pc:grpChg chg="add del mod">
          <ac:chgData name="남 상현" userId="03ad4a8e8f7310f3" providerId="LiveId" clId="{155DFB18-1017-41F8-BF83-826F8A2F4CF6}" dt="2022-01-10T10:56:42.616" v="3742" actId="165"/>
          <ac:grpSpMkLst>
            <pc:docMk/>
            <pc:sldMk cId="1493551476" sldId="265"/>
            <ac:grpSpMk id="97" creationId="{F842A6A6-B185-4014-8F4F-0ADE61959214}"/>
          </ac:grpSpMkLst>
        </pc:grpChg>
        <pc:grpChg chg="add del mod">
          <ac:chgData name="남 상현" userId="03ad4a8e8f7310f3" providerId="LiveId" clId="{155DFB18-1017-41F8-BF83-826F8A2F4CF6}" dt="2022-02-15T14:50:49.013" v="10697" actId="478"/>
          <ac:grpSpMkLst>
            <pc:docMk/>
            <pc:sldMk cId="1493551476" sldId="265"/>
            <ac:grpSpMk id="112" creationId="{5DEC2C22-5862-480A-89D2-35F0CE3B128F}"/>
          </ac:grpSpMkLst>
        </pc:grpChg>
        <pc:grpChg chg="mod">
          <ac:chgData name="남 상현" userId="03ad4a8e8f7310f3" providerId="LiveId" clId="{155DFB18-1017-41F8-BF83-826F8A2F4CF6}" dt="2022-02-15T14:50:47.736" v="10696" actId="1036"/>
          <ac:grpSpMkLst>
            <pc:docMk/>
            <pc:sldMk cId="1493551476" sldId="265"/>
            <ac:grpSpMk id="126" creationId="{26796C28-7455-4D2B-9FE2-91DDD5D1839E}"/>
          </ac:grpSpMkLst>
        </pc:grpChg>
        <pc:grpChg chg="mod">
          <ac:chgData name="남 상현" userId="03ad4a8e8f7310f3" providerId="LiveId" clId="{155DFB18-1017-41F8-BF83-826F8A2F4CF6}" dt="2022-02-15T14:50:47.736" v="10696" actId="1036"/>
          <ac:grpSpMkLst>
            <pc:docMk/>
            <pc:sldMk cId="1493551476" sldId="265"/>
            <ac:grpSpMk id="128" creationId="{A19DFC53-BC0E-4807-91CC-DD5A902B08E3}"/>
          </ac:grpSpMkLst>
        </pc:grpChg>
        <pc:grpChg chg="add del mod">
          <ac:chgData name="남 상현" userId="03ad4a8e8f7310f3" providerId="LiveId" clId="{155DFB18-1017-41F8-BF83-826F8A2F4CF6}" dt="2022-01-10T12:20:49.364" v="5610"/>
          <ac:grpSpMkLst>
            <pc:docMk/>
            <pc:sldMk cId="1493551476" sldId="265"/>
            <ac:grpSpMk id="129" creationId="{456385F9-2E16-47EB-9C59-E6082A77FAC7}"/>
          </ac:grpSpMkLst>
        </pc:grpChg>
        <pc:grpChg chg="add del mod">
          <ac:chgData name="남 상현" userId="03ad4a8e8f7310f3" providerId="LiveId" clId="{155DFB18-1017-41F8-BF83-826F8A2F4CF6}" dt="2022-01-10T12:20:49.304" v="5608"/>
          <ac:grpSpMkLst>
            <pc:docMk/>
            <pc:sldMk cId="1493551476" sldId="265"/>
            <ac:grpSpMk id="133" creationId="{85D8A29F-D4FF-4672-9D8C-FB80207D54E3}"/>
          </ac:grpSpMkLst>
        </pc:grpChg>
        <pc:grpChg chg="add mod">
          <ac:chgData name="남 상현" userId="03ad4a8e8f7310f3" providerId="LiveId" clId="{155DFB18-1017-41F8-BF83-826F8A2F4CF6}" dt="2022-02-15T14:46:47.913" v="10579" actId="164"/>
          <ac:grpSpMkLst>
            <pc:docMk/>
            <pc:sldMk cId="1493551476" sldId="265"/>
            <ac:grpSpMk id="140" creationId="{D430CFA9-4067-4A93-909E-1A3EDB242098}"/>
          </ac:grpSpMkLst>
        </pc:grpChg>
        <pc:grpChg chg="add mod">
          <ac:chgData name="남 상현" userId="03ad4a8e8f7310f3" providerId="LiveId" clId="{155DFB18-1017-41F8-BF83-826F8A2F4CF6}" dt="2022-02-15T14:49:10.412" v="10666" actId="1076"/>
          <ac:grpSpMkLst>
            <pc:docMk/>
            <pc:sldMk cId="1493551476" sldId="265"/>
            <ac:grpSpMk id="143" creationId="{52AAFF3F-C5B3-4AF8-8A02-53F8E8FB7DCA}"/>
          </ac:grpSpMkLst>
        </pc:grpChg>
        <pc:grpChg chg="add mod">
          <ac:chgData name="남 상현" userId="03ad4a8e8f7310f3" providerId="LiveId" clId="{155DFB18-1017-41F8-BF83-826F8A2F4CF6}" dt="2022-02-15T14:46:47.913" v="10579" actId="164"/>
          <ac:grpSpMkLst>
            <pc:docMk/>
            <pc:sldMk cId="1493551476" sldId="265"/>
            <ac:grpSpMk id="147" creationId="{24186644-997A-4505-B965-5F6E75DB1393}"/>
          </ac:grpSpMkLst>
        </pc:grpChg>
        <pc:grpChg chg="add del mod">
          <ac:chgData name="남 상현" userId="03ad4a8e8f7310f3" providerId="LiveId" clId="{155DFB18-1017-41F8-BF83-826F8A2F4CF6}" dt="2022-01-10T12:42:32.686" v="6044" actId="478"/>
          <ac:grpSpMkLst>
            <pc:docMk/>
            <pc:sldMk cId="1493551476" sldId="265"/>
            <ac:grpSpMk id="158" creationId="{FA563312-8661-4F97-B0B8-F88C025412FA}"/>
          </ac:grpSpMkLst>
        </pc:grpChg>
        <pc:grpChg chg="add del mod">
          <ac:chgData name="남 상현" userId="03ad4a8e8f7310f3" providerId="LiveId" clId="{155DFB18-1017-41F8-BF83-826F8A2F4CF6}" dt="2022-02-15T14:51:07.045" v="10701" actId="478"/>
          <ac:grpSpMkLst>
            <pc:docMk/>
            <pc:sldMk cId="1493551476" sldId="265"/>
            <ac:grpSpMk id="161" creationId="{F94BAA97-2DFB-4059-BEEB-AF90EF0DF718}"/>
          </ac:grpSpMkLst>
        </pc:grpChg>
        <pc:grpChg chg="add mod">
          <ac:chgData name="남 상현" userId="03ad4a8e8f7310f3" providerId="LiveId" clId="{155DFB18-1017-41F8-BF83-826F8A2F4CF6}" dt="2022-01-10T12:28:17.620" v="5667"/>
          <ac:grpSpMkLst>
            <pc:docMk/>
            <pc:sldMk cId="1493551476" sldId="265"/>
            <ac:grpSpMk id="168" creationId="{222A02F5-B223-495D-A8BD-6563640C44F7}"/>
          </ac:grpSpMkLst>
        </pc:grpChg>
        <pc:grpChg chg="mod">
          <ac:chgData name="남 상현" userId="03ad4a8e8f7310f3" providerId="LiveId" clId="{155DFB18-1017-41F8-BF83-826F8A2F4CF6}" dt="2022-02-15T14:51:01.358" v="10699" actId="1076"/>
          <ac:grpSpMkLst>
            <pc:docMk/>
            <pc:sldMk cId="1493551476" sldId="265"/>
            <ac:grpSpMk id="175" creationId="{47C7F516-DB8E-4EDB-B67B-C11CE5E7A800}"/>
          </ac:grpSpMkLst>
        </pc:grpChg>
        <pc:grpChg chg="mod">
          <ac:chgData name="남 상현" userId="03ad4a8e8f7310f3" providerId="LiveId" clId="{155DFB18-1017-41F8-BF83-826F8A2F4CF6}" dt="2022-02-15T14:51:01.358" v="10699" actId="1076"/>
          <ac:grpSpMkLst>
            <pc:docMk/>
            <pc:sldMk cId="1493551476" sldId="265"/>
            <ac:grpSpMk id="178" creationId="{7EB9EEEA-0E4D-40AA-9D3F-DD4A7C2B7FD9}"/>
          </ac:grpSpMkLst>
        </pc:grpChg>
        <pc:grpChg chg="add del mod">
          <ac:chgData name="남 상현" userId="03ad4a8e8f7310f3" providerId="LiveId" clId="{155DFB18-1017-41F8-BF83-826F8A2F4CF6}" dt="2022-02-15T14:51:06.338" v="10700" actId="478"/>
          <ac:grpSpMkLst>
            <pc:docMk/>
            <pc:sldMk cId="1493551476" sldId="265"/>
            <ac:grpSpMk id="195" creationId="{F656378D-4DF6-4D17-B47C-8D2E403794D0}"/>
          </ac:grpSpMkLst>
        </pc:grpChg>
        <pc:grpChg chg="mod">
          <ac:chgData name="남 상현" userId="03ad4a8e8f7310f3" providerId="LiveId" clId="{155DFB18-1017-41F8-BF83-826F8A2F4CF6}" dt="2022-02-15T14:51:01.358" v="10699" actId="1076"/>
          <ac:grpSpMkLst>
            <pc:docMk/>
            <pc:sldMk cId="1493551476" sldId="265"/>
            <ac:grpSpMk id="200" creationId="{FA705681-9EC0-478B-A2EA-A34DEBCAD26A}"/>
          </ac:grpSpMkLst>
        </pc:grpChg>
        <pc:grpChg chg="mod">
          <ac:chgData name="남 상현" userId="03ad4a8e8f7310f3" providerId="LiveId" clId="{155DFB18-1017-41F8-BF83-826F8A2F4CF6}" dt="2022-02-15T14:51:01.358" v="10699" actId="1076"/>
          <ac:grpSpMkLst>
            <pc:docMk/>
            <pc:sldMk cId="1493551476" sldId="265"/>
            <ac:grpSpMk id="201" creationId="{1B59DE11-665C-4602-A0D3-B47744507E91}"/>
          </ac:grpSpMkLst>
        </pc:grpChg>
        <pc:picChg chg="add mod">
          <ac:chgData name="남 상현" userId="03ad4a8e8f7310f3" providerId="LiveId" clId="{155DFB18-1017-41F8-BF83-826F8A2F4CF6}" dt="2022-02-15T05:09:42.319" v="9691" actId="1038"/>
          <ac:picMkLst>
            <pc:docMk/>
            <pc:sldMk cId="1493551476" sldId="265"/>
            <ac:picMk id="4" creationId="{F61D8425-DAB1-47BF-A963-C2136B0F3150}"/>
          </ac:picMkLst>
        </pc:picChg>
        <pc:picChg chg="add del mod">
          <ac:chgData name="남 상현" userId="03ad4a8e8f7310f3" providerId="LiveId" clId="{155DFB18-1017-41F8-BF83-826F8A2F4CF6}" dt="2022-02-15T11:22:41.525" v="9709" actId="478"/>
          <ac:picMkLst>
            <pc:docMk/>
            <pc:sldMk cId="1493551476" sldId="265"/>
            <ac:picMk id="5" creationId="{9A8BA7A2-46E9-457D-B379-8777DF8EFB1B}"/>
          </ac:picMkLst>
        </pc:picChg>
        <pc:picChg chg="add mod">
          <ac:chgData name="남 상현" userId="03ad4a8e8f7310f3" providerId="LiveId" clId="{155DFB18-1017-41F8-BF83-826F8A2F4CF6}" dt="2022-01-10T09:50:46.193" v="3486" actId="1076"/>
          <ac:picMkLst>
            <pc:docMk/>
            <pc:sldMk cId="1493551476" sldId="265"/>
            <ac:picMk id="6" creationId="{23B157D0-AE06-415F-BA37-41335E7C3121}"/>
          </ac:picMkLst>
        </pc:picChg>
        <pc:picChg chg="add del">
          <ac:chgData name="남 상현" userId="03ad4a8e8f7310f3" providerId="LiveId" clId="{155DFB18-1017-41F8-BF83-826F8A2F4CF6}" dt="2022-01-10T09:50:41.198" v="3483"/>
          <ac:picMkLst>
            <pc:docMk/>
            <pc:sldMk cId="1493551476" sldId="265"/>
            <ac:picMk id="7" creationId="{9DFFC235-CA0B-4372-91B6-EC009B05C7A1}"/>
          </ac:picMkLst>
        </pc:picChg>
        <pc:picChg chg="add del mod">
          <ac:chgData name="남 상현" userId="03ad4a8e8f7310f3" providerId="LiveId" clId="{155DFB18-1017-41F8-BF83-826F8A2F4CF6}" dt="2022-01-10T09:52:30.535" v="3493" actId="21"/>
          <ac:picMkLst>
            <pc:docMk/>
            <pc:sldMk cId="1493551476" sldId="265"/>
            <ac:picMk id="9" creationId="{A80FA9DF-AF5C-4110-8EFD-81681D050109}"/>
          </ac:picMkLst>
        </pc:picChg>
        <pc:picChg chg="mod">
          <ac:chgData name="남 상현" userId="03ad4a8e8f7310f3" providerId="LiveId" clId="{155DFB18-1017-41F8-BF83-826F8A2F4CF6}" dt="2022-02-15T14:52:46.589" v="10711" actId="1076"/>
          <ac:picMkLst>
            <pc:docMk/>
            <pc:sldMk cId="1493551476" sldId="265"/>
            <ac:picMk id="13" creationId="{EC7C9F4B-92A8-4EF8-BD8A-9E14FA36CC90}"/>
          </ac:picMkLst>
        </pc:picChg>
        <pc:picChg chg="add del mod ord topLvl">
          <ac:chgData name="남 상현" userId="03ad4a8e8f7310f3" providerId="LiveId" clId="{155DFB18-1017-41F8-BF83-826F8A2F4CF6}" dt="2022-01-10T12:20:00.558" v="5587" actId="478"/>
          <ac:picMkLst>
            <pc:docMk/>
            <pc:sldMk cId="1493551476" sldId="265"/>
            <ac:picMk id="17" creationId="{E2832D67-B67B-45C5-B437-87FB6B993E6B}"/>
          </ac:picMkLst>
        </pc:picChg>
        <pc:picChg chg="add del mod">
          <ac:chgData name="남 상현" userId="03ad4a8e8f7310f3" providerId="LiveId" clId="{155DFB18-1017-41F8-BF83-826F8A2F4CF6}" dt="2022-01-10T10:54:05.849" v="3676" actId="478"/>
          <ac:picMkLst>
            <pc:docMk/>
            <pc:sldMk cId="1493551476" sldId="265"/>
            <ac:picMk id="26" creationId="{7AE0BDDD-716B-436B-8CDD-707980CA683A}"/>
          </ac:picMkLst>
        </pc:picChg>
        <pc:picChg chg="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47" creationId="{F85312F4-F48F-4574-A9C7-C0A7D274AA11}"/>
          </ac:picMkLst>
        </pc:picChg>
        <pc:picChg chg="mod">
          <ac:chgData name="남 상현" userId="03ad4a8e8f7310f3" providerId="LiveId" clId="{155DFB18-1017-41F8-BF83-826F8A2F4CF6}" dt="2022-02-15T14:49:09.529" v="10663" actId="1076"/>
          <ac:picMkLst>
            <pc:docMk/>
            <pc:sldMk cId="1493551476" sldId="265"/>
            <ac:picMk id="62" creationId="{A60ED111-ECC1-44A7-BF84-D800DB80F41D}"/>
          </ac:picMkLst>
        </pc:picChg>
        <pc:picChg chg="mod">
          <ac:chgData name="남 상현" userId="03ad4a8e8f7310f3" providerId="LiveId" clId="{155DFB18-1017-41F8-BF83-826F8A2F4CF6}" dt="2022-02-15T14:49:09.529" v="10663" actId="1076"/>
          <ac:picMkLst>
            <pc:docMk/>
            <pc:sldMk cId="1493551476" sldId="265"/>
            <ac:picMk id="64" creationId="{6C695A50-319D-4F5C-9492-DCD55A49F7D4}"/>
          </ac:picMkLst>
        </pc:picChg>
        <pc:picChg chg="mod">
          <ac:chgData name="남 상현" userId="03ad4a8e8f7310f3" providerId="LiveId" clId="{155DFB18-1017-41F8-BF83-826F8A2F4CF6}" dt="2022-02-15T14:49:09.529" v="10663" actId="1076"/>
          <ac:picMkLst>
            <pc:docMk/>
            <pc:sldMk cId="1493551476" sldId="265"/>
            <ac:picMk id="66" creationId="{90975142-8136-46BD-99CB-0C7B733BAE9C}"/>
          </ac:picMkLst>
        </pc:picChg>
        <pc:picChg chg="add del mod">
          <ac:chgData name="남 상현" userId="03ad4a8e8f7310f3" providerId="LiveId" clId="{155DFB18-1017-41F8-BF83-826F8A2F4CF6}" dt="2022-01-10T12:20:59.417" v="5623" actId="478"/>
          <ac:picMkLst>
            <pc:docMk/>
            <pc:sldMk cId="1493551476" sldId="265"/>
            <ac:picMk id="68" creationId="{BFF8CA22-5F76-4D45-B7AB-9A6B3A4D4285}"/>
          </ac:picMkLst>
        </pc:picChg>
        <pc:picChg chg="mod">
          <ac:chgData name="남 상현" userId="03ad4a8e8f7310f3" providerId="LiveId" clId="{155DFB18-1017-41F8-BF83-826F8A2F4CF6}" dt="2022-02-15T14:49:22.037" v="10671"/>
          <ac:picMkLst>
            <pc:docMk/>
            <pc:sldMk cId="1493551476" sldId="265"/>
            <ac:picMk id="79" creationId="{2CEDE439-FAF7-407A-A9D3-33F28639E658}"/>
          </ac:picMkLst>
        </pc:picChg>
        <pc:picChg chg="mod">
          <ac:chgData name="남 상현" userId="03ad4a8e8f7310f3" providerId="LiveId" clId="{155DFB18-1017-41F8-BF83-826F8A2F4CF6}" dt="2022-02-15T14:49:22.037" v="10671"/>
          <ac:picMkLst>
            <pc:docMk/>
            <pc:sldMk cId="1493551476" sldId="265"/>
            <ac:picMk id="84" creationId="{B5C89755-07B2-4717-B21C-06D45145A790}"/>
          </ac:picMkLst>
        </pc:picChg>
        <pc:picChg chg="mod">
          <ac:chgData name="남 상현" userId="03ad4a8e8f7310f3" providerId="LiveId" clId="{155DFB18-1017-41F8-BF83-826F8A2F4CF6}" dt="2022-02-15T14:49:22.037" v="10671"/>
          <ac:picMkLst>
            <pc:docMk/>
            <pc:sldMk cId="1493551476" sldId="265"/>
            <ac:picMk id="85" creationId="{54E28CE6-6F5F-41D3-8090-8AF698C9D5E6}"/>
          </ac:picMkLst>
        </pc:picChg>
        <pc:picChg chg="mod">
          <ac:chgData name="남 상현" userId="03ad4a8e8f7310f3" providerId="LiveId" clId="{155DFB18-1017-41F8-BF83-826F8A2F4CF6}" dt="2022-02-15T14:49:22.037" v="10671"/>
          <ac:picMkLst>
            <pc:docMk/>
            <pc:sldMk cId="1493551476" sldId="265"/>
            <ac:picMk id="86" creationId="{40FA472E-6DDD-4F64-81C2-7BF4EBBEEC9D}"/>
          </ac:picMkLst>
        </pc:picChg>
        <pc:picChg chg="mod">
          <ac:chgData name="남 상현" userId="03ad4a8e8f7310f3" providerId="LiveId" clId="{155DFB18-1017-41F8-BF83-826F8A2F4CF6}" dt="2022-02-15T14:49:22.037" v="10671"/>
          <ac:picMkLst>
            <pc:docMk/>
            <pc:sldMk cId="1493551476" sldId="265"/>
            <ac:picMk id="89" creationId="{ECA313FA-F2FA-4EDA-A81F-7DC29C3948F6}"/>
          </ac:picMkLst>
        </pc:picChg>
        <pc:picChg chg="mod">
          <ac:chgData name="남 상현" userId="03ad4a8e8f7310f3" providerId="LiveId" clId="{155DFB18-1017-41F8-BF83-826F8A2F4CF6}" dt="2022-02-15T14:52:06.870" v="10707" actId="1038"/>
          <ac:picMkLst>
            <pc:docMk/>
            <pc:sldMk cId="1493551476" sldId="265"/>
            <ac:picMk id="98" creationId="{74785D60-69DC-4C07-9CC3-AAD8993E727C}"/>
          </ac:picMkLst>
        </pc:picChg>
        <pc:picChg chg="mod">
          <ac:chgData name="남 상현" userId="03ad4a8e8f7310f3" providerId="LiveId" clId="{155DFB18-1017-41F8-BF83-826F8A2F4CF6}" dt="2022-02-15T14:52:06.870" v="10707" actId="1038"/>
          <ac:picMkLst>
            <pc:docMk/>
            <pc:sldMk cId="1493551476" sldId="265"/>
            <ac:picMk id="108" creationId="{F0004A07-CC1C-4ED3-B6E4-8153971BC2F8}"/>
          </ac:picMkLst>
        </pc:picChg>
        <pc:picChg chg="add mod">
          <ac:chgData name="남 상현" userId="03ad4a8e8f7310f3" providerId="LiveId" clId="{155DFB18-1017-41F8-BF83-826F8A2F4CF6}" dt="2022-01-10T12:21:02.762" v="5624" actId="165"/>
          <ac:picMkLst>
            <pc:docMk/>
            <pc:sldMk cId="1493551476" sldId="265"/>
            <ac:picMk id="109" creationId="{38F928EC-3BBF-4D92-9988-0D1954979A08}"/>
          </ac:picMkLst>
        </pc:picChg>
        <pc:picChg chg="mod">
          <ac:chgData name="남 상현" userId="03ad4a8e8f7310f3" providerId="LiveId" clId="{155DFB18-1017-41F8-BF83-826F8A2F4CF6}" dt="2022-02-15T14:52:06.870" v="10707" actId="1038"/>
          <ac:picMkLst>
            <pc:docMk/>
            <pc:sldMk cId="1493551476" sldId="265"/>
            <ac:picMk id="111" creationId="{701D799D-8CF7-425A-9EAF-B4F59693B899}"/>
          </ac:picMkLst>
        </pc:picChg>
        <pc:picChg chg="mod">
          <ac:chgData name="남 상현" userId="03ad4a8e8f7310f3" providerId="LiveId" clId="{155DFB18-1017-41F8-BF83-826F8A2F4CF6}" dt="2022-02-15T14:50:47.736" v="10696" actId="1036"/>
          <ac:picMkLst>
            <pc:docMk/>
            <pc:sldMk cId="1493551476" sldId="265"/>
            <ac:picMk id="114" creationId="{305869E1-A219-4A4F-8479-859218370492}"/>
          </ac:picMkLst>
        </pc:picChg>
        <pc:picChg chg="add 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116" creationId="{39F622C9-7284-41EA-913D-E9E771974C22}"/>
          </ac:picMkLst>
        </pc:picChg>
        <pc:picChg chg="add mod">
          <ac:chgData name="남 상현" userId="03ad4a8e8f7310f3" providerId="LiveId" clId="{155DFB18-1017-41F8-BF83-826F8A2F4CF6}" dt="2022-01-10T11:24:02.385" v="4344" actId="164"/>
          <ac:picMkLst>
            <pc:docMk/>
            <pc:sldMk cId="1493551476" sldId="265"/>
            <ac:picMk id="120" creationId="{7702DE13-366C-4C6D-8175-3D2152102FF4}"/>
          </ac:picMkLst>
        </pc:picChg>
        <pc:picChg chg="mod">
          <ac:chgData name="남 상현" userId="03ad4a8e8f7310f3" providerId="LiveId" clId="{155DFB18-1017-41F8-BF83-826F8A2F4CF6}" dt="2022-02-15T14:50:47.736" v="10696" actId="1036"/>
          <ac:picMkLst>
            <pc:docMk/>
            <pc:sldMk cId="1493551476" sldId="265"/>
            <ac:picMk id="124" creationId="{09D70EBD-2834-4703-8CB7-9762FE375065}"/>
          </ac:picMkLst>
        </pc:picChg>
        <pc:picChg chg="mod">
          <ac:chgData name="남 상현" userId="03ad4a8e8f7310f3" providerId="LiveId" clId="{155DFB18-1017-41F8-BF83-826F8A2F4CF6}" dt="2022-02-15T14:50:47.736" v="10696" actId="1036"/>
          <ac:picMkLst>
            <pc:docMk/>
            <pc:sldMk cId="1493551476" sldId="265"/>
            <ac:picMk id="125" creationId="{5E33DF8C-CD07-445B-8D1C-BFB5BA8478AC}"/>
          </ac:picMkLst>
        </pc:picChg>
        <pc:picChg chg="mod">
          <ac:chgData name="남 상현" userId="03ad4a8e8f7310f3" providerId="LiveId" clId="{155DFB18-1017-41F8-BF83-826F8A2F4CF6}" dt="2022-02-15T14:50:47.736" v="10696" actId="1036"/>
          <ac:picMkLst>
            <pc:docMk/>
            <pc:sldMk cId="1493551476" sldId="265"/>
            <ac:picMk id="127" creationId="{B97B3DF3-ACC5-46FF-9BB8-A9936D48D52C}"/>
          </ac:picMkLst>
        </pc:picChg>
        <pc:picChg chg="mod">
          <ac:chgData name="남 상현" userId="03ad4a8e8f7310f3" providerId="LiveId" clId="{155DFB18-1017-41F8-BF83-826F8A2F4CF6}" dt="2022-02-15T14:50:47.736" v="10696" actId="1036"/>
          <ac:picMkLst>
            <pc:docMk/>
            <pc:sldMk cId="1493551476" sldId="265"/>
            <ac:picMk id="131" creationId="{49108FD1-5143-44EE-915C-F55E6C6F57E8}"/>
          </ac:picMkLst>
        </pc:picChg>
        <pc:picChg chg="mod">
          <ac:chgData name="남 상현" userId="03ad4a8e8f7310f3" providerId="LiveId" clId="{155DFB18-1017-41F8-BF83-826F8A2F4CF6}" dt="2022-02-15T14:50:47.736" v="10696" actId="1036"/>
          <ac:picMkLst>
            <pc:docMk/>
            <pc:sldMk cId="1493551476" sldId="265"/>
            <ac:picMk id="132" creationId="{53597611-4D49-45C6-8064-9287A6EEB14B}"/>
          </ac:picMkLst>
        </pc:picChg>
        <pc:picChg chg="add del mod">
          <ac:chgData name="남 상현" userId="03ad4a8e8f7310f3" providerId="LiveId" clId="{155DFB18-1017-41F8-BF83-826F8A2F4CF6}" dt="2022-01-10T12:20:49.276" v="5607"/>
          <ac:picMkLst>
            <pc:docMk/>
            <pc:sldMk cId="1493551476" sldId="265"/>
            <ac:picMk id="136" creationId="{4192052A-8CDD-4E5E-AACE-3B520A99A371}"/>
          </ac:picMkLst>
        </pc:picChg>
        <pc:picChg chg="add del mod">
          <ac:chgData name="남 상현" userId="03ad4a8e8f7310f3" providerId="LiveId" clId="{155DFB18-1017-41F8-BF83-826F8A2F4CF6}" dt="2022-01-10T12:20:49.276" v="5607"/>
          <ac:picMkLst>
            <pc:docMk/>
            <pc:sldMk cId="1493551476" sldId="265"/>
            <ac:picMk id="137" creationId="{8CE5ABCD-8A20-4E32-989B-CD86306B2D64}"/>
          </ac:picMkLst>
        </pc:picChg>
        <pc:picChg chg="add del mod">
          <ac:chgData name="남 상현" userId="03ad4a8e8f7310f3" providerId="LiveId" clId="{155DFB18-1017-41F8-BF83-826F8A2F4CF6}" dt="2022-01-10T12:20:49.199" v="5605"/>
          <ac:picMkLst>
            <pc:docMk/>
            <pc:sldMk cId="1493551476" sldId="265"/>
            <ac:picMk id="138" creationId="{A7CF7EFC-53FD-4A4E-867D-7DE4D21608D2}"/>
          </ac:picMkLst>
        </pc:picChg>
        <pc:picChg chg="add mod">
          <ac:chgData name="남 상현" userId="03ad4a8e8f7310f3" providerId="LiveId" clId="{155DFB18-1017-41F8-BF83-826F8A2F4CF6}" dt="2022-02-15T14:46:47.913" v="10579" actId="164"/>
          <ac:picMkLst>
            <pc:docMk/>
            <pc:sldMk cId="1493551476" sldId="265"/>
            <ac:picMk id="146" creationId="{BBCC0A8F-4015-423C-BAEB-FC96939BB206}"/>
          </ac:picMkLst>
        </pc:picChg>
        <pc:picChg chg="mod">
          <ac:chgData name="남 상현" userId="03ad4a8e8f7310f3" providerId="LiveId" clId="{155DFB18-1017-41F8-BF83-826F8A2F4CF6}" dt="2022-01-10T12:27:11.507" v="5647" actId="1076"/>
          <ac:picMkLst>
            <pc:docMk/>
            <pc:sldMk cId="1493551476" sldId="265"/>
            <ac:picMk id="148" creationId="{B865EC1B-5DF3-4381-BAF3-30D33A580ED3}"/>
          </ac:picMkLst>
        </pc:picChg>
        <pc:picChg chg="add mod">
          <ac:chgData name="남 상현" userId="03ad4a8e8f7310f3" providerId="LiveId" clId="{155DFB18-1017-41F8-BF83-826F8A2F4CF6}" dt="2022-02-15T14:46:47.913" v="10579" actId="164"/>
          <ac:picMkLst>
            <pc:docMk/>
            <pc:sldMk cId="1493551476" sldId="265"/>
            <ac:picMk id="155" creationId="{1FA6FD6A-0FB6-481E-830A-B16A5820DE04}"/>
          </ac:picMkLst>
        </pc:picChg>
        <pc:picChg chg="del mod topLvl">
          <ac:chgData name="남 상현" userId="03ad4a8e8f7310f3" providerId="LiveId" clId="{155DFB18-1017-41F8-BF83-826F8A2F4CF6}" dt="2022-02-15T14:44:48.033" v="10390" actId="478"/>
          <ac:picMkLst>
            <pc:docMk/>
            <pc:sldMk cId="1493551476" sldId="265"/>
            <ac:picMk id="159" creationId="{0FE1E780-513E-4587-ACBC-D54021952DA6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63" creationId="{483B04F0-93A5-4521-804A-451276966D84}"/>
          </ac:picMkLst>
        </pc:picChg>
        <pc:picChg chg="add del mod">
          <ac:chgData name="남 상현" userId="03ad4a8e8f7310f3" providerId="LiveId" clId="{155DFB18-1017-41F8-BF83-826F8A2F4CF6}" dt="2022-01-10T12:41:48.838" v="6025" actId="478"/>
          <ac:picMkLst>
            <pc:docMk/>
            <pc:sldMk cId="1493551476" sldId="265"/>
            <ac:picMk id="167" creationId="{118D726D-EE8F-418D-9B5B-FF46943DACF9}"/>
          </ac:picMkLst>
        </pc:picChg>
        <pc:picChg chg="mod">
          <ac:chgData name="남 상현" userId="03ad4a8e8f7310f3" providerId="LiveId" clId="{155DFB18-1017-41F8-BF83-826F8A2F4CF6}" dt="2022-01-10T12:28:17.620" v="5667"/>
          <ac:picMkLst>
            <pc:docMk/>
            <pc:sldMk cId="1493551476" sldId="265"/>
            <ac:picMk id="169" creationId="{0F3E6CB8-8524-4785-A0B4-F4378863E506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73" creationId="{D0BD5A5F-8D5C-4A4E-87F1-A322EC3410A5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74" creationId="{85205F14-FA13-483A-BE76-A3ECCD411774}"/>
          </ac:picMkLst>
        </pc:picChg>
        <pc:picChg chg="add 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176" creationId="{B3E202D8-72C8-44D4-86C7-EFEAFAFB5DDB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77" creationId="{6EE294ED-4776-4D42-81EF-63CCD6A5D3F9}"/>
          </ac:picMkLst>
        </pc:picChg>
        <pc:picChg chg="add 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182" creationId="{C2315118-8E18-415A-9AF0-141A1AEFB90F}"/>
          </ac:picMkLst>
        </pc:picChg>
        <pc:picChg chg="add 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183" creationId="{2AB4BFEB-28B3-4476-BD7F-9E5FA8AB3263}"/>
          </ac:picMkLst>
        </pc:picChg>
        <pc:picChg chg="add 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184" creationId="{0D5D2F92-EC41-41E4-BC2F-BD6699C29F8A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85" creationId="{9FFCF787-3D85-4566-8429-6E306A1713A1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86" creationId="{0349DE01-3B67-4FBE-B471-554B939D957B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198" creationId="{D437EFCF-F77A-475B-8CD7-A6D66DC18AF4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203" creationId="{6D76A67A-E184-4AD7-8E4D-D7DF9E5BE461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204" creationId="{F3FB5A5E-325E-4060-AFD8-5D0CD3E2486B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205" creationId="{0E8A9471-D123-42C0-90A9-DC98167CF9DD}"/>
          </ac:picMkLst>
        </pc:picChg>
        <pc:picChg chg="mod">
          <ac:chgData name="남 상현" userId="03ad4a8e8f7310f3" providerId="LiveId" clId="{155DFB18-1017-41F8-BF83-826F8A2F4CF6}" dt="2022-02-15T14:51:01.358" v="10699" actId="1076"/>
          <ac:picMkLst>
            <pc:docMk/>
            <pc:sldMk cId="1493551476" sldId="265"/>
            <ac:picMk id="208" creationId="{0CF9AD50-2BD0-453C-B46F-1C28680619E9}"/>
          </ac:picMkLst>
        </pc:picChg>
        <pc:picChg chg="add del mod">
          <ac:chgData name="남 상현" userId="03ad4a8e8f7310f3" providerId="LiveId" clId="{155DFB18-1017-41F8-BF83-826F8A2F4CF6}" dt="2022-02-15T14:52:46.589" v="10711" actId="1076"/>
          <ac:picMkLst>
            <pc:docMk/>
            <pc:sldMk cId="1493551476" sldId="265"/>
            <ac:picMk id="1026" creationId="{CD1D48D3-6027-41D2-80C6-33ECA284686F}"/>
          </ac:picMkLst>
        </pc:picChg>
        <pc:picChg chg="add del mod">
          <ac:chgData name="남 상현" userId="03ad4a8e8f7310f3" providerId="LiveId" clId="{155DFB18-1017-41F8-BF83-826F8A2F4CF6}" dt="2022-01-10T09:38:32.491" v="2954"/>
          <ac:picMkLst>
            <pc:docMk/>
            <pc:sldMk cId="1493551476" sldId="265"/>
            <ac:picMk id="2050" creationId="{ADA418F9-F07A-45A7-B668-66BF67CE11F4}"/>
          </ac:picMkLst>
        </pc:picChg>
        <pc:picChg chg="add mod">
          <ac:chgData name="남 상현" userId="03ad4a8e8f7310f3" providerId="LiveId" clId="{155DFB18-1017-41F8-BF83-826F8A2F4CF6}" dt="2022-01-10T09:48:55.994" v="3369" actId="1076"/>
          <ac:picMkLst>
            <pc:docMk/>
            <pc:sldMk cId="1493551476" sldId="265"/>
            <ac:picMk id="2052" creationId="{4D70966B-46F6-4D38-882A-9CC0F4726708}"/>
          </ac:picMkLst>
        </pc:picChg>
        <pc:picChg chg="add del">
          <ac:chgData name="남 상현" userId="03ad4a8e8f7310f3" providerId="LiveId" clId="{155DFB18-1017-41F8-BF83-826F8A2F4CF6}" dt="2022-01-10T10:43:42.787" v="3535"/>
          <ac:picMkLst>
            <pc:docMk/>
            <pc:sldMk cId="1493551476" sldId="265"/>
            <ac:picMk id="2054" creationId="{8A71BFAC-0285-47B6-A746-0063A305C161}"/>
          </ac:picMkLst>
        </pc:picChg>
        <pc:picChg chg="add del">
          <ac:chgData name="남 상현" userId="03ad4a8e8f7310f3" providerId="LiveId" clId="{155DFB18-1017-41F8-BF83-826F8A2F4CF6}" dt="2022-01-10T10:43:47.981" v="3537"/>
          <ac:picMkLst>
            <pc:docMk/>
            <pc:sldMk cId="1493551476" sldId="265"/>
            <ac:picMk id="2056" creationId="{04D05FF8-116F-40E8-BAB5-4CCFC97671CC}"/>
          </ac:picMkLst>
        </pc:picChg>
        <pc:picChg chg="add del">
          <ac:chgData name="남 상현" userId="03ad4a8e8f7310f3" providerId="LiveId" clId="{155DFB18-1017-41F8-BF83-826F8A2F4CF6}" dt="2022-01-10T10:43:51.947" v="3539"/>
          <ac:picMkLst>
            <pc:docMk/>
            <pc:sldMk cId="1493551476" sldId="265"/>
            <ac:picMk id="2058" creationId="{BC3AB69D-F04F-4280-B217-CC4EE530FFF0}"/>
          </ac:picMkLst>
        </pc:picChg>
        <pc:picChg chg="add del">
          <ac:chgData name="남 상현" userId="03ad4a8e8f7310f3" providerId="LiveId" clId="{155DFB18-1017-41F8-BF83-826F8A2F4CF6}" dt="2022-01-10T10:43:56.430" v="3541"/>
          <ac:picMkLst>
            <pc:docMk/>
            <pc:sldMk cId="1493551476" sldId="265"/>
            <ac:picMk id="2060" creationId="{C04E0747-9245-4CB6-8494-F4B84E602571}"/>
          </ac:picMkLst>
        </pc:picChg>
        <pc:picChg chg="add del mod">
          <ac:chgData name="남 상현" userId="03ad4a8e8f7310f3" providerId="LiveId" clId="{155DFB18-1017-41F8-BF83-826F8A2F4CF6}" dt="2022-01-10T12:20:01.574" v="5588" actId="478"/>
          <ac:picMkLst>
            <pc:docMk/>
            <pc:sldMk cId="1493551476" sldId="265"/>
            <ac:picMk id="2062" creationId="{7AB7E31E-DAA8-4159-9591-C69F500CCBAD}"/>
          </ac:picMkLst>
        </pc:picChg>
        <pc:picChg chg="add mod">
          <ac:chgData name="남 상현" userId="03ad4a8e8f7310f3" providerId="LiveId" clId="{155DFB18-1017-41F8-BF83-826F8A2F4CF6}" dt="2022-02-15T14:49:10.412" v="10666" actId="1076"/>
          <ac:picMkLst>
            <pc:docMk/>
            <pc:sldMk cId="1493551476" sldId="265"/>
            <ac:picMk id="2064" creationId="{7D109336-466A-41DF-9072-D9F2B5518DE7}"/>
          </ac:picMkLst>
        </pc:picChg>
        <pc:cxnChg chg="add del mod">
          <ac:chgData name="남 상현" userId="03ad4a8e8f7310f3" providerId="LiveId" clId="{155DFB18-1017-41F8-BF83-826F8A2F4CF6}" dt="2022-01-10T12:20:02.315" v="5589" actId="478"/>
          <ac:cxnSpMkLst>
            <pc:docMk/>
            <pc:sldMk cId="1493551476" sldId="265"/>
            <ac:cxnSpMk id="37" creationId="{E0739D07-0C14-404D-9157-95CDC74CF119}"/>
          </ac:cxnSpMkLst>
        </pc:cxnChg>
        <pc:cxnChg chg="mod">
          <ac:chgData name="남 상현" userId="03ad4a8e8f7310f3" providerId="LiveId" clId="{155DFB18-1017-41F8-BF83-826F8A2F4CF6}" dt="2022-02-15T14:49:10.412" v="10666" actId="1076"/>
          <ac:cxnSpMkLst>
            <pc:docMk/>
            <pc:sldMk cId="1493551476" sldId="265"/>
            <ac:cxnSpMk id="48" creationId="{6B1C4FFE-80A0-4620-ADD5-64D069A4FE79}"/>
          </ac:cxnSpMkLst>
        </pc:cxnChg>
        <pc:cxnChg chg="mod">
          <ac:chgData name="남 상현" userId="03ad4a8e8f7310f3" providerId="LiveId" clId="{155DFB18-1017-41F8-BF83-826F8A2F4CF6}" dt="2022-02-15T14:49:10.412" v="10666" actId="1076"/>
          <ac:cxnSpMkLst>
            <pc:docMk/>
            <pc:sldMk cId="1493551476" sldId="265"/>
            <ac:cxnSpMk id="49" creationId="{F02F88BC-C6B8-4E84-A8C7-92CC650F296F}"/>
          </ac:cxnSpMkLst>
        </pc:cxnChg>
        <pc:cxnChg chg="mod">
          <ac:chgData name="남 상현" userId="03ad4a8e8f7310f3" providerId="LiveId" clId="{155DFB18-1017-41F8-BF83-826F8A2F4CF6}" dt="2022-02-15T14:49:10.412" v="10666" actId="1076"/>
          <ac:cxnSpMkLst>
            <pc:docMk/>
            <pc:sldMk cId="1493551476" sldId="265"/>
            <ac:cxnSpMk id="50" creationId="{C3E70DD0-8A17-4CE0-A47F-7077C7E2439D}"/>
          </ac:cxnSpMkLst>
        </pc:cxnChg>
        <pc:cxnChg chg="mod">
          <ac:chgData name="남 상현" userId="03ad4a8e8f7310f3" providerId="LiveId" clId="{155DFB18-1017-41F8-BF83-826F8A2F4CF6}" dt="2022-02-15T14:49:10.412" v="10666" actId="1076"/>
          <ac:cxnSpMkLst>
            <pc:docMk/>
            <pc:sldMk cId="1493551476" sldId="265"/>
            <ac:cxnSpMk id="51" creationId="{AF9895B3-49B2-4112-9058-21256B4693FA}"/>
          </ac:cxnSpMkLst>
        </pc:cxnChg>
        <pc:cxnChg chg="del mod">
          <ac:chgData name="남 상현" userId="03ad4a8e8f7310f3" providerId="LiveId" clId="{155DFB18-1017-41F8-BF83-826F8A2F4CF6}" dt="2022-02-15T14:45:00.039" v="10397" actId="478"/>
          <ac:cxnSpMkLst>
            <pc:docMk/>
            <pc:sldMk cId="1493551476" sldId="265"/>
            <ac:cxnSpMk id="52" creationId="{62EC7D31-7E44-4588-83D5-D20135A25900}"/>
          </ac:cxnSpMkLst>
        </pc:cxnChg>
        <pc:cxnChg chg="mod">
          <ac:chgData name="남 상현" userId="03ad4a8e8f7310f3" providerId="LiveId" clId="{155DFB18-1017-41F8-BF83-826F8A2F4CF6}" dt="2022-02-15T14:49:10.412" v="10666" actId="1076"/>
          <ac:cxnSpMkLst>
            <pc:docMk/>
            <pc:sldMk cId="1493551476" sldId="265"/>
            <ac:cxnSpMk id="53" creationId="{2E030BEF-39F9-4F9C-A8C4-30E8F2C34489}"/>
          </ac:cxnSpMkLst>
        </pc:cxnChg>
        <pc:cxnChg chg="add del mod">
          <ac:chgData name="남 상현" userId="03ad4a8e8f7310f3" providerId="LiveId" clId="{155DFB18-1017-41F8-BF83-826F8A2F4CF6}" dt="2022-01-10T12:21:07.273" v="5627" actId="478"/>
          <ac:cxnSpMkLst>
            <pc:docMk/>
            <pc:sldMk cId="1493551476" sldId="265"/>
            <ac:cxnSpMk id="62" creationId="{E0EBAFC4-0C36-4B72-8A25-84FC64121CCE}"/>
          </ac:cxnSpMkLst>
        </pc:cxnChg>
        <pc:cxnChg chg="add del mod">
          <ac:chgData name="남 상현" userId="03ad4a8e8f7310f3" providerId="LiveId" clId="{155DFB18-1017-41F8-BF83-826F8A2F4CF6}" dt="2022-01-10T12:21:06" v="5626" actId="478"/>
          <ac:cxnSpMkLst>
            <pc:docMk/>
            <pc:sldMk cId="1493551476" sldId="265"/>
            <ac:cxnSpMk id="63" creationId="{3C00F94C-A725-4A3E-8602-0E0473FC5168}"/>
          </ac:cxnSpMkLst>
        </pc:cxnChg>
        <pc:cxnChg chg="add del mod">
          <ac:chgData name="남 상현" userId="03ad4a8e8f7310f3" providerId="LiveId" clId="{155DFB18-1017-41F8-BF83-826F8A2F4CF6}" dt="2022-01-10T12:21:08.398" v="5628" actId="478"/>
          <ac:cxnSpMkLst>
            <pc:docMk/>
            <pc:sldMk cId="1493551476" sldId="265"/>
            <ac:cxnSpMk id="64" creationId="{F1AD7ECE-06D7-4C43-A635-6B7C572FA654}"/>
          </ac:cxnSpMkLst>
        </pc:cxnChg>
        <pc:cxnChg chg="add del mod">
          <ac:chgData name="남 상현" userId="03ad4a8e8f7310f3" providerId="LiveId" clId="{155DFB18-1017-41F8-BF83-826F8A2F4CF6}" dt="2022-01-10T12:21:09.413" v="5629" actId="478"/>
          <ac:cxnSpMkLst>
            <pc:docMk/>
            <pc:sldMk cId="1493551476" sldId="265"/>
            <ac:cxnSpMk id="65" creationId="{78F3C7A0-434A-4764-A3C9-31A21224D644}"/>
          </ac:cxnSpMkLst>
        </pc:cxnChg>
        <pc:cxnChg chg="add del mod topLvl">
          <ac:chgData name="남 상현" userId="03ad4a8e8f7310f3" providerId="LiveId" clId="{155DFB18-1017-41F8-BF83-826F8A2F4CF6}" dt="2022-01-10T12:21:10.451" v="5630" actId="478"/>
          <ac:cxnSpMkLst>
            <pc:docMk/>
            <pc:sldMk cId="1493551476" sldId="265"/>
            <ac:cxnSpMk id="66" creationId="{BE350518-E00C-4DFA-B922-DD26D552D131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68" creationId="{6004E14E-0C26-4D93-97E2-BF28958154B8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69" creationId="{CFB19813-E898-48F2-89F4-618C79C917D9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70" creationId="{4BF95665-E64E-4A90-99EF-812BDF052BBB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71" creationId="{16A729A1-75ED-4FA8-8682-8074E0E824F5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72" creationId="{916457BD-0E7A-4180-B11C-6B8153FF7170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73" creationId="{1E7AD717-8255-4D82-9D2C-7C1EB5A25F05}"/>
          </ac:cxnSpMkLst>
        </pc:cxnChg>
        <pc:cxnChg chg="mod">
          <ac:chgData name="남 상현" userId="03ad4a8e8f7310f3" providerId="LiveId" clId="{155DFB18-1017-41F8-BF83-826F8A2F4CF6}" dt="2022-02-15T14:49:09.529" v="10663" actId="1076"/>
          <ac:cxnSpMkLst>
            <pc:docMk/>
            <pc:sldMk cId="1493551476" sldId="265"/>
            <ac:cxnSpMk id="74" creationId="{5B3D5EA1-ED82-47DC-8761-78BB4232E7D0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87" creationId="{000FBBFB-6C6E-44F5-8ACF-39E3576977DB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90" creationId="{DB3905B5-CA44-4DC9-A12D-5A795A805D97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91" creationId="{7F7CEFA1-041F-4135-A775-100AF8C711EF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92" creationId="{0EC0A00D-A98A-4DB6-A1D3-1933E2756289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93" creationId="{7C9AC8EA-861A-431E-A6FF-8C5CF059A078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94" creationId="{0955827A-4E0F-49FB-9A16-BD4FF833AB8D}"/>
          </ac:cxnSpMkLst>
        </pc:cxnChg>
        <pc:cxnChg chg="mod">
          <ac:chgData name="남 상현" userId="03ad4a8e8f7310f3" providerId="LiveId" clId="{155DFB18-1017-41F8-BF83-826F8A2F4CF6}" dt="2022-02-15T14:49:22.037" v="10671"/>
          <ac:cxnSpMkLst>
            <pc:docMk/>
            <pc:sldMk cId="1493551476" sldId="265"/>
            <ac:cxnSpMk id="95" creationId="{82E3A516-41FF-4E1D-AD2E-B3D05F869BEE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0" creationId="{97AD5234-E556-4FB8-91EA-E946BB628BBA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1" creationId="{A92B9440-31F9-4009-9CD8-3CDDBA929909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2" creationId="{8105A3B2-027B-410D-87A9-E6653C9F31F3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3" creationId="{D44CE3CF-1BF5-43F1-9BA1-D0BC6A23010E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4" creationId="{88F1299B-6434-4998-84CC-E7628C3D0823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5" creationId="{4B9EB4F9-6EC3-4148-BF4D-34C9CD47F4E0}"/>
          </ac:cxnSpMkLst>
        </pc:cxnChg>
        <pc:cxnChg chg="mod">
          <ac:chgData name="남 상현" userId="03ad4a8e8f7310f3" providerId="LiveId" clId="{155DFB18-1017-41F8-BF83-826F8A2F4CF6}" dt="2022-02-15T14:52:06.870" v="10707" actId="1038"/>
          <ac:cxnSpMkLst>
            <pc:docMk/>
            <pc:sldMk cId="1493551476" sldId="265"/>
            <ac:cxnSpMk id="107" creationId="{39EC1CD6-0CA9-44C2-A82A-DB31222B3229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0" creationId="{DE52F07F-934E-408B-8718-178142791398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1" creationId="{BAD6DAB9-E59F-4DAA-9BE4-F378CF135E97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2" creationId="{09D0137C-352E-49DF-9391-A1EF985A19E1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3" creationId="{13F129E2-1442-4F06-90BA-1829AAE0E68C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4" creationId="{37BFAE0B-D223-4FE9-B926-206FBC9749D7}"/>
          </ac:cxnSpMkLst>
        </pc:cxnChg>
        <pc:cxnChg chg="add mod">
          <ac:chgData name="남 상현" userId="03ad4a8e8f7310f3" providerId="LiveId" clId="{155DFB18-1017-41F8-BF83-826F8A2F4CF6}" dt="2022-01-10T12:21:02.762" v="5624" actId="165"/>
          <ac:cxnSpMkLst>
            <pc:docMk/>
            <pc:sldMk cId="1493551476" sldId="265"/>
            <ac:cxnSpMk id="115" creationId="{8A9A33DD-29A1-42C4-96D4-24C45B792A89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17" creationId="{699B7479-208C-46C4-A7DF-0F7D83F6643C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18" creationId="{0CCBC69F-76E1-427C-92D6-912324F707A3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19" creationId="{0D7CDB4C-E9D6-4913-A76E-5791B472AF50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20" creationId="{80EB2F04-47E1-41F2-A253-EA64E7146312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21" creationId="{2AF35DB0-FCDB-4A17-BE84-561235848838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1" creationId="{703D754B-C444-432F-85C6-57A85762392E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2" creationId="{2D852231-F20C-4BE2-8624-28437EC927FF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22" creationId="{DC71B265-C6C7-4825-815D-73A15C6B1171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3" creationId="{9FCD8751-CEE9-4518-BF34-CECF73F85CD0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4" creationId="{940DEBA2-B8C3-4442-8F53-808D38142056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5" creationId="{D53B8D85-BAB0-405B-BDE4-A2F2939C0E2D}"/>
          </ac:cxnSpMkLst>
        </pc:cxnChg>
        <pc:cxnChg chg="add mod">
          <ac:chgData name="남 상현" userId="03ad4a8e8f7310f3" providerId="LiveId" clId="{155DFB18-1017-41F8-BF83-826F8A2F4CF6}" dt="2022-01-10T11:24:02.385" v="4344" actId="164"/>
          <ac:cxnSpMkLst>
            <pc:docMk/>
            <pc:sldMk cId="1493551476" sldId="265"/>
            <ac:cxnSpMk id="126" creationId="{55DDB7C6-FDCC-4411-9C80-D0B022FA2DF8}"/>
          </ac:cxnSpMkLst>
        </pc:cxnChg>
        <pc:cxnChg chg="mod">
          <ac:chgData name="남 상현" userId="03ad4a8e8f7310f3" providerId="LiveId" clId="{155DFB18-1017-41F8-BF83-826F8A2F4CF6}" dt="2022-01-10T12:20:49.335" v="5609" actId="14100"/>
          <ac:cxnSpMkLst>
            <pc:docMk/>
            <pc:sldMk cId="1493551476" sldId="265"/>
            <ac:cxnSpMk id="130" creationId="{4EB65F5B-F089-4DB1-9A60-CAEF6DC53DB6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33" creationId="{D2F644CC-9B09-490D-BA44-16B5BEF1C7BB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34" creationId="{14EEF198-5E02-44B0-B418-90D6D5375C0E}"/>
          </ac:cxnSpMkLst>
        </pc:cxnChg>
        <pc:cxnChg chg="mod">
          <ac:chgData name="남 상현" userId="03ad4a8e8f7310f3" providerId="LiveId" clId="{155DFB18-1017-41F8-BF83-826F8A2F4CF6}" dt="2022-01-10T12:20:27.352" v="5599"/>
          <ac:cxnSpMkLst>
            <pc:docMk/>
            <pc:sldMk cId="1493551476" sldId="265"/>
            <ac:cxnSpMk id="134" creationId="{64E44103-DF68-46B0-9DCF-7192FC633621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35" creationId="{DE04B585-CD16-4174-A3FD-D943D203C01C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36" creationId="{4F9E9DA0-9875-4410-9156-CCC0AF43B5AC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37" creationId="{E90A8C22-6BF7-46AC-9243-D69EB1F1767D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38" creationId="{13F160AB-6091-4B26-8310-078B7B305E6D}"/>
          </ac:cxnSpMkLst>
        </pc:cxnChg>
        <pc:cxnChg chg="mod">
          <ac:chgData name="남 상현" userId="03ad4a8e8f7310f3" providerId="LiveId" clId="{155DFB18-1017-41F8-BF83-826F8A2F4CF6}" dt="2022-01-10T12:21:26.125" v="5638"/>
          <ac:cxnSpMkLst>
            <pc:docMk/>
            <pc:sldMk cId="1493551476" sldId="265"/>
            <ac:cxnSpMk id="141" creationId="{68EC8191-B464-47A8-A1A1-A130B1E2EE0C}"/>
          </ac:cxnSpMkLst>
        </pc:cxnChg>
        <pc:cxnChg chg="mod">
          <ac:chgData name="남 상현" userId="03ad4a8e8f7310f3" providerId="LiveId" clId="{155DFB18-1017-41F8-BF83-826F8A2F4CF6}" dt="2022-02-15T14:49:10.412" v="10666" actId="1076"/>
          <ac:cxnSpMkLst>
            <pc:docMk/>
            <pc:sldMk cId="1493551476" sldId="265"/>
            <ac:cxnSpMk id="144" creationId="{8E844853-96CE-422E-B067-6DF426213A33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49" creationId="{1CDCD775-0D4A-4F90-8608-0B97A278A47F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0" creationId="{F411C55E-DA33-46D2-872E-9266FC0BB598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1" creationId="{3B3395CD-DFD3-4947-9619-512188D2B69F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2" creationId="{8F891959-2307-4533-BA88-6F58FA5A6E03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3" creationId="{A17D6B06-EDFC-4F0A-9E7A-4DA42D84C450}"/>
          </ac:cxnSpMkLst>
        </pc:cxnChg>
        <pc:cxnChg chg="mod">
          <ac:chgData name="남 상현" userId="03ad4a8e8f7310f3" providerId="LiveId" clId="{155DFB18-1017-41F8-BF83-826F8A2F4CF6}" dt="2022-01-10T12:27:11.507" v="5647" actId="1076"/>
          <ac:cxnSpMkLst>
            <pc:docMk/>
            <pc:sldMk cId="1493551476" sldId="265"/>
            <ac:cxnSpMk id="154" creationId="{A575E735-C4E5-4794-B611-D46C1371F888}"/>
          </ac:cxnSpMkLst>
        </pc:cxnChg>
        <pc:cxnChg chg="mod">
          <ac:chgData name="남 상현" userId="03ad4a8e8f7310f3" providerId="LiveId" clId="{155DFB18-1017-41F8-BF83-826F8A2F4CF6}" dt="2022-02-15T14:50:47.736" v="10696" actId="1036"/>
          <ac:cxnSpMkLst>
            <pc:docMk/>
            <pc:sldMk cId="1493551476" sldId="265"/>
            <ac:cxnSpMk id="158" creationId="{0DCD823E-C157-4618-AFB8-34B2658CDA68}"/>
          </ac:cxnSpMkLst>
        </pc:cxnChg>
        <pc:cxnChg chg="del mod">
          <ac:chgData name="남 상현" userId="03ad4a8e8f7310f3" providerId="LiveId" clId="{155DFB18-1017-41F8-BF83-826F8A2F4CF6}" dt="2022-01-10T12:42:29.061" v="6041" actId="478"/>
          <ac:cxnSpMkLst>
            <pc:docMk/>
            <pc:sldMk cId="1493551476" sldId="265"/>
            <ac:cxnSpMk id="160" creationId="{52E6E430-57A4-4F0A-8126-A0F0EC9A4084}"/>
          </ac:cxnSpMkLst>
        </pc:cxnChg>
        <pc:cxnChg chg="del mod">
          <ac:chgData name="남 상현" userId="03ad4a8e8f7310f3" providerId="LiveId" clId="{155DFB18-1017-41F8-BF83-826F8A2F4CF6}" dt="2022-01-10T12:42:25.737" v="6039" actId="478"/>
          <ac:cxnSpMkLst>
            <pc:docMk/>
            <pc:sldMk cId="1493551476" sldId="265"/>
            <ac:cxnSpMk id="161" creationId="{53C69C26-9876-46A5-B6B1-0D440CD3D65F}"/>
          </ac:cxnSpMkLst>
        </pc:cxnChg>
        <pc:cxnChg chg="del mod">
          <ac:chgData name="남 상현" userId="03ad4a8e8f7310f3" providerId="LiveId" clId="{155DFB18-1017-41F8-BF83-826F8A2F4CF6}" dt="2022-01-10T12:42:27.734" v="6040" actId="478"/>
          <ac:cxnSpMkLst>
            <pc:docMk/>
            <pc:sldMk cId="1493551476" sldId="265"/>
            <ac:cxnSpMk id="162" creationId="{2B4D6C97-05B7-4D9C-B847-58B8AAAEFE2A}"/>
          </ac:cxnSpMkLst>
        </pc:cxnChg>
        <pc:cxnChg chg="del mod">
          <ac:chgData name="남 상현" userId="03ad4a8e8f7310f3" providerId="LiveId" clId="{155DFB18-1017-41F8-BF83-826F8A2F4CF6}" dt="2022-01-10T12:42:30.307" v="6042" actId="478"/>
          <ac:cxnSpMkLst>
            <pc:docMk/>
            <pc:sldMk cId="1493551476" sldId="265"/>
            <ac:cxnSpMk id="163" creationId="{DD8A6E19-8E03-4E30-8C52-5D2F0EF01CBD}"/>
          </ac:cxnSpMkLst>
        </pc:cxnChg>
        <pc:cxnChg chg="del mod topLvl">
          <ac:chgData name="남 상현" userId="03ad4a8e8f7310f3" providerId="LiveId" clId="{155DFB18-1017-41F8-BF83-826F8A2F4CF6}" dt="2022-01-10T12:42:32.686" v="6044" actId="478"/>
          <ac:cxnSpMkLst>
            <pc:docMk/>
            <pc:sldMk cId="1493551476" sldId="265"/>
            <ac:cxnSpMk id="164" creationId="{7B8B038E-7053-4B06-8B57-787F59113D7F}"/>
          </ac:cxnSpMkLst>
        </pc:cxnChg>
        <pc:cxnChg chg="del mod">
          <ac:chgData name="남 상현" userId="03ad4a8e8f7310f3" providerId="LiveId" clId="{155DFB18-1017-41F8-BF83-826F8A2F4CF6}" dt="2022-01-10T12:42:31.534" v="6043" actId="478"/>
          <ac:cxnSpMkLst>
            <pc:docMk/>
            <pc:sldMk cId="1493551476" sldId="265"/>
            <ac:cxnSpMk id="165" creationId="{567C59BC-0241-4467-A146-F4B9F849C050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65" creationId="{CBAF29EB-53FC-4960-ACDB-CE84A01BFCDC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67" creationId="{B8863DC4-BE0C-4712-A355-EC4560B97294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68" creationId="{E2A15C8C-DAC4-4FC0-B6E7-23C6365682BA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69" creationId="{04E4F3A2-79CF-4AA3-B5F8-9708217E6AE3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70" creationId="{0EA902A3-30F6-404D-BB7E-4768CBA2CDD3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0" creationId="{9C16779B-DFE3-466D-BEBF-44AEC76E7527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1" creationId="{D817DC4C-1463-4E18-AB5E-2F72E6435BDF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71" creationId="{F39CF5EF-FB8E-4358-998C-D9A23B7FBF06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2" creationId="{9F43F3AF-33AE-4151-9D66-1EDCE2876A64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3" creationId="{1A6083D4-D379-4231-AAC4-F388C3CC55E3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4" creationId="{3AC6E77F-1883-4089-BEE6-931822065EFD}"/>
          </ac:cxnSpMkLst>
        </pc:cxnChg>
        <pc:cxnChg chg="mod">
          <ac:chgData name="남 상현" userId="03ad4a8e8f7310f3" providerId="LiveId" clId="{155DFB18-1017-41F8-BF83-826F8A2F4CF6}" dt="2022-01-10T12:28:17.620" v="5667"/>
          <ac:cxnSpMkLst>
            <pc:docMk/>
            <pc:sldMk cId="1493551476" sldId="265"/>
            <ac:cxnSpMk id="175" creationId="{88AAFBAE-A802-424C-9FA3-1730B625274A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87" creationId="{F7C07A31-AF31-4F0C-B6F5-FD7AAC365B0F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88" creationId="{164F6FFA-753E-423B-889B-82E7873E235E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89" creationId="{F8DF6DE3-F290-4FB9-A5A9-7FBF85F14012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90" creationId="{CCF4C96C-B76C-4057-8F05-740AF50E17BC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91" creationId="{9486AE0F-265B-41BC-92DC-3E2155D444A3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92" creationId="{9408B441-1C95-442D-B454-975614C9601A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193" creationId="{80AC07F8-B272-4543-AA85-6AC00E4D1278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06" creationId="{1D1C28D8-922C-4DE6-97AF-C2212072D7E9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09" creationId="{3455D3E7-315D-4D11-B745-7D18B7723C74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10" creationId="{BC4CD834-BD44-4D35-9104-591747DF4DC5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11" creationId="{939FA8A0-0820-4FF7-A2A0-A96A37F2DF2D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12" creationId="{072D1E5C-59CD-4A93-AA41-E24B97EA8744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13" creationId="{56663AC8-DDB3-49DB-ABF2-6C9C72961E79}"/>
          </ac:cxnSpMkLst>
        </pc:cxnChg>
        <pc:cxnChg chg="mod">
          <ac:chgData name="남 상현" userId="03ad4a8e8f7310f3" providerId="LiveId" clId="{155DFB18-1017-41F8-BF83-826F8A2F4CF6}" dt="2022-02-15T14:51:01.358" v="10699" actId="1076"/>
          <ac:cxnSpMkLst>
            <pc:docMk/>
            <pc:sldMk cId="1493551476" sldId="265"/>
            <ac:cxnSpMk id="214" creationId="{A92940CB-9966-446E-8577-B97682888F65}"/>
          </ac:cxnSpMkLst>
        </pc:cxnChg>
      </pc:sldChg>
      <pc:sldChg chg="addSp delSp modSp new mod">
        <pc:chgData name="남 상현" userId="03ad4a8e8f7310f3" providerId="LiveId" clId="{155DFB18-1017-41F8-BF83-826F8A2F4CF6}" dt="2022-02-15T14:25:15.221" v="10238" actId="313"/>
        <pc:sldMkLst>
          <pc:docMk/>
          <pc:sldMk cId="3383536838" sldId="266"/>
        </pc:sldMkLst>
        <pc:spChg chg="add del mod ord">
          <ac:chgData name="남 상현" userId="03ad4a8e8f7310f3" providerId="LiveId" clId="{155DFB18-1017-41F8-BF83-826F8A2F4CF6}" dt="2022-02-15T14:12:01.915" v="9983" actId="207"/>
          <ac:spMkLst>
            <pc:docMk/>
            <pc:sldMk cId="3383536838" sldId="266"/>
            <ac:spMk id="2" creationId="{021EEDD4-09EB-4ACA-89AC-78491540E8EF}"/>
          </ac:spMkLst>
        </pc:spChg>
        <pc:spChg chg="del">
          <ac:chgData name="남 상현" userId="03ad4a8e8f7310f3" providerId="LiveId" clId="{155DFB18-1017-41F8-BF83-826F8A2F4CF6}" dt="2022-01-10T09:50:02.158" v="3472" actId="478"/>
          <ac:spMkLst>
            <pc:docMk/>
            <pc:sldMk cId="3383536838" sldId="266"/>
            <ac:spMk id="2" creationId="{8D0AB7CA-7671-4228-9898-D6560844F34C}"/>
          </ac:spMkLst>
        </pc:spChg>
        <pc:spChg chg="del">
          <ac:chgData name="남 상현" userId="03ad4a8e8f7310f3" providerId="LiveId" clId="{155DFB18-1017-41F8-BF83-826F8A2F4CF6}" dt="2022-01-10T09:50:02.158" v="3472" actId="478"/>
          <ac:spMkLst>
            <pc:docMk/>
            <pc:sldMk cId="3383536838" sldId="266"/>
            <ac:spMk id="3" creationId="{454AD427-47FD-442B-B7C6-E9FF78299C27}"/>
          </ac:spMkLst>
        </pc:spChg>
        <pc:spChg chg="mod">
          <ac:chgData name="남 상현" userId="03ad4a8e8f7310f3" providerId="LiveId" clId="{155DFB18-1017-41F8-BF83-826F8A2F4CF6}" dt="2022-01-10T09:50:08.542" v="3475" actId="1037"/>
          <ac:spMkLst>
            <pc:docMk/>
            <pc:sldMk cId="3383536838" sldId="266"/>
            <ac:spMk id="7" creationId="{42756071-F1B9-4FD8-A1CF-C3C7595AEEBE}"/>
          </ac:spMkLst>
        </pc:spChg>
        <pc:spChg chg="mod">
          <ac:chgData name="남 상현" userId="03ad4a8e8f7310f3" providerId="LiveId" clId="{155DFB18-1017-41F8-BF83-826F8A2F4CF6}" dt="2022-02-15T05:09:22.893" v="9679" actId="20577"/>
          <ac:spMkLst>
            <pc:docMk/>
            <pc:sldMk cId="3383536838" sldId="266"/>
            <ac:spMk id="8" creationId="{73FD25E3-9232-4A14-9BDA-EA1D9FD033D6}"/>
          </ac:spMkLst>
        </pc:spChg>
        <pc:spChg chg="mod">
          <ac:chgData name="남 상현" userId="03ad4a8e8f7310f3" providerId="LiveId" clId="{155DFB18-1017-41F8-BF83-826F8A2F4CF6}" dt="2022-01-10T09:50:08.542" v="3475" actId="1037"/>
          <ac:spMkLst>
            <pc:docMk/>
            <pc:sldMk cId="3383536838" sldId="266"/>
            <ac:spMk id="9" creationId="{0EBDA0B6-703E-4D96-8885-A0D1284DE190}"/>
          </ac:spMkLst>
        </pc:spChg>
        <pc:spChg chg="mod">
          <ac:chgData name="남 상현" userId="03ad4a8e8f7310f3" providerId="LiveId" clId="{155DFB18-1017-41F8-BF83-826F8A2F4CF6}" dt="2022-02-15T14:25:15.221" v="10238" actId="313"/>
          <ac:spMkLst>
            <pc:docMk/>
            <pc:sldMk cId="3383536838" sldId="266"/>
            <ac:spMk id="15" creationId="{D2A3D10D-A0DC-45A7-B467-8464B1D57186}"/>
          </ac:spMkLst>
        </pc:spChg>
        <pc:spChg chg="mod">
          <ac:chgData name="남 상현" userId="03ad4a8e8f7310f3" providerId="LiveId" clId="{155DFB18-1017-41F8-BF83-826F8A2F4CF6}" dt="2022-02-15T11:27:00.325" v="9806" actId="478"/>
          <ac:spMkLst>
            <pc:docMk/>
            <pc:sldMk cId="3383536838" sldId="266"/>
            <ac:spMk id="16" creationId="{0832BF0A-C973-4997-B586-01F7BB2332E5}"/>
          </ac:spMkLst>
        </pc:spChg>
        <pc:spChg chg="mod">
          <ac:chgData name="남 상현" userId="03ad4a8e8f7310f3" providerId="LiveId" clId="{155DFB18-1017-41F8-BF83-826F8A2F4CF6}" dt="2022-02-15T11:27:00.325" v="9806" actId="478"/>
          <ac:spMkLst>
            <pc:docMk/>
            <pc:sldMk cId="3383536838" sldId="266"/>
            <ac:spMk id="17" creationId="{1DD58047-42DD-4B14-BEDD-BBDB3F0F3CB6}"/>
          </ac:spMkLst>
        </pc:spChg>
        <pc:grpChg chg="add mod">
          <ac:chgData name="남 상현" userId="03ad4a8e8f7310f3" providerId="LiveId" clId="{155DFB18-1017-41F8-BF83-826F8A2F4CF6}" dt="2022-02-15T14:10:21.010" v="9855" actId="1076"/>
          <ac:grpSpMkLst>
            <pc:docMk/>
            <pc:sldMk cId="3383536838" sldId="266"/>
            <ac:grpSpMk id="3" creationId="{5456655B-75E8-4ABF-A87C-57F5F4C39EAA}"/>
          </ac:grpSpMkLst>
        </pc:grpChg>
        <pc:grpChg chg="add mod">
          <ac:chgData name="남 상현" userId="03ad4a8e8f7310f3" providerId="LiveId" clId="{155DFB18-1017-41F8-BF83-826F8A2F4CF6}" dt="2022-01-10T09:50:08.542" v="3475" actId="1037"/>
          <ac:grpSpMkLst>
            <pc:docMk/>
            <pc:sldMk cId="3383536838" sldId="266"/>
            <ac:grpSpMk id="4" creationId="{D60462F4-5BF1-413F-A4AF-33C03785CA3C}"/>
          </ac:grpSpMkLst>
        </pc:grpChg>
        <pc:grpChg chg="mod">
          <ac:chgData name="남 상현" userId="03ad4a8e8f7310f3" providerId="LiveId" clId="{155DFB18-1017-41F8-BF83-826F8A2F4CF6}" dt="2022-01-10T09:50:08.542" v="3475" actId="1037"/>
          <ac:grpSpMkLst>
            <pc:docMk/>
            <pc:sldMk cId="3383536838" sldId="266"/>
            <ac:grpSpMk id="5" creationId="{A84AB8C0-BB32-4729-A5A6-A5EF064FBBD3}"/>
          </ac:grpSpMkLst>
        </pc:grpChg>
        <pc:grpChg chg="add del mod">
          <ac:chgData name="남 상현" userId="03ad4a8e8f7310f3" providerId="LiveId" clId="{155DFB18-1017-41F8-BF83-826F8A2F4CF6}" dt="2022-02-15T11:27:00.325" v="9806" actId="478"/>
          <ac:grpSpMkLst>
            <pc:docMk/>
            <pc:sldMk cId="3383536838" sldId="266"/>
            <ac:grpSpMk id="12" creationId="{88A4F724-810C-4F46-A9CE-1FFC5F4C8339}"/>
          </ac:grpSpMkLst>
        </pc:grpChg>
        <pc:grpChg chg="mod">
          <ac:chgData name="남 상현" userId="03ad4a8e8f7310f3" providerId="LiveId" clId="{155DFB18-1017-41F8-BF83-826F8A2F4CF6}" dt="2022-02-15T11:27:03.023" v="9807" actId="164"/>
          <ac:grpSpMkLst>
            <pc:docMk/>
            <pc:sldMk cId="3383536838" sldId="266"/>
            <ac:grpSpMk id="13" creationId="{E3130B7C-AF20-4567-8458-7C44C78F6327}"/>
          </ac:grpSpMkLst>
        </pc:grpChg>
        <pc:picChg chg="mod">
          <ac:chgData name="남 상현" userId="03ad4a8e8f7310f3" providerId="LiveId" clId="{155DFB18-1017-41F8-BF83-826F8A2F4CF6}" dt="2022-01-10T09:50:08.542" v="3475" actId="1037"/>
          <ac:picMkLst>
            <pc:docMk/>
            <pc:sldMk cId="3383536838" sldId="266"/>
            <ac:picMk id="6" creationId="{C689BDD8-FC9A-4A13-B159-D6DE610C43D2}"/>
          </ac:picMkLst>
        </pc:picChg>
        <pc:picChg chg="add ord">
          <ac:chgData name="남 상현" userId="03ad4a8e8f7310f3" providerId="LiveId" clId="{155DFB18-1017-41F8-BF83-826F8A2F4CF6}" dt="2022-01-10T11:33:35.362" v="4751" actId="167"/>
          <ac:picMkLst>
            <pc:docMk/>
            <pc:sldMk cId="3383536838" sldId="266"/>
            <ac:picMk id="10" creationId="{3FE55BC7-175E-4440-B139-AA99C932D273}"/>
          </ac:picMkLst>
        </pc:picChg>
        <pc:picChg chg="add mod ord">
          <ac:chgData name="남 상현" userId="03ad4a8e8f7310f3" providerId="LiveId" clId="{155DFB18-1017-41F8-BF83-826F8A2F4CF6}" dt="2022-02-15T14:10:23.520" v="9857" actId="1076"/>
          <ac:picMkLst>
            <pc:docMk/>
            <pc:sldMk cId="3383536838" sldId="266"/>
            <ac:picMk id="11" creationId="{CC38DF02-D2DD-47F3-B0C3-DC137310F5C5}"/>
          </ac:picMkLst>
        </pc:picChg>
        <pc:picChg chg="del mod">
          <ac:chgData name="남 상현" userId="03ad4a8e8f7310f3" providerId="LiveId" clId="{155DFB18-1017-41F8-BF83-826F8A2F4CF6}" dt="2022-02-15T11:27:00.325" v="9806" actId="478"/>
          <ac:picMkLst>
            <pc:docMk/>
            <pc:sldMk cId="3383536838" sldId="266"/>
            <ac:picMk id="14" creationId="{D861D9C2-6D81-43F4-86E9-FD16DD1BF425}"/>
          </ac:picMkLst>
        </pc:picChg>
      </pc:sldChg>
      <pc:sldChg chg="addSp delSp modSp new del mod">
        <pc:chgData name="남 상현" userId="03ad4a8e8f7310f3" providerId="LiveId" clId="{155DFB18-1017-41F8-BF83-826F8A2F4CF6}" dt="2022-02-15T14:20:34.921" v="10024" actId="47"/>
        <pc:sldMkLst>
          <pc:docMk/>
          <pc:sldMk cId="3171971854" sldId="267"/>
        </pc:sldMkLst>
        <pc:spChg chg="del">
          <ac:chgData name="남 상현" userId="03ad4a8e8f7310f3" providerId="LiveId" clId="{155DFB18-1017-41F8-BF83-826F8A2F4CF6}" dt="2022-01-10T09:52:33.810" v="3495" actId="478"/>
          <ac:spMkLst>
            <pc:docMk/>
            <pc:sldMk cId="3171971854" sldId="267"/>
            <ac:spMk id="2" creationId="{5580AE62-0401-4A4A-9C8E-F85AAA7EF318}"/>
          </ac:spMkLst>
        </pc:spChg>
        <pc:spChg chg="del">
          <ac:chgData name="남 상현" userId="03ad4a8e8f7310f3" providerId="LiveId" clId="{155DFB18-1017-41F8-BF83-826F8A2F4CF6}" dt="2022-01-10T09:52:33.810" v="3495" actId="478"/>
          <ac:spMkLst>
            <pc:docMk/>
            <pc:sldMk cId="3171971854" sldId="267"/>
            <ac:spMk id="3" creationId="{D9C652DD-A239-4803-A359-9BF29352D0E2}"/>
          </ac:spMkLst>
        </pc:spChg>
        <pc:spChg chg="add mod">
          <ac:chgData name="남 상현" userId="03ad4a8e8f7310f3" providerId="LiveId" clId="{155DFB18-1017-41F8-BF83-826F8A2F4CF6}" dt="2022-01-10T12:08:01.607" v="4939" actId="207"/>
          <ac:spMkLst>
            <pc:docMk/>
            <pc:sldMk cId="3171971854" sldId="267"/>
            <ac:spMk id="6" creationId="{0F6C4671-1984-4527-9708-4FF1E875FE5A}"/>
          </ac:spMkLst>
        </pc:spChg>
        <pc:spChg chg="add mod">
          <ac:chgData name="남 상현" userId="03ad4a8e8f7310f3" providerId="LiveId" clId="{155DFB18-1017-41F8-BF83-826F8A2F4CF6}" dt="2022-01-10T12:03:51.064" v="4913" actId="1076"/>
          <ac:spMkLst>
            <pc:docMk/>
            <pc:sldMk cId="3171971854" sldId="267"/>
            <ac:spMk id="9" creationId="{3D9775E3-FE27-403D-A93E-5C00921CE873}"/>
          </ac:spMkLst>
        </pc:spChg>
        <pc:picChg chg="add del mod">
          <ac:chgData name="남 상현" userId="03ad4a8e8f7310f3" providerId="LiveId" clId="{155DFB18-1017-41F8-BF83-826F8A2F4CF6}" dt="2022-01-10T10:41:44.777" v="3500" actId="478"/>
          <ac:picMkLst>
            <pc:docMk/>
            <pc:sldMk cId="3171971854" sldId="267"/>
            <ac:picMk id="4" creationId="{E1027AD8-1DF9-4743-95DC-CBDE6778BDFB}"/>
          </ac:picMkLst>
        </pc:picChg>
        <pc:picChg chg="add mod ord">
          <ac:chgData name="남 상현" userId="03ad4a8e8f7310f3" providerId="LiveId" clId="{155DFB18-1017-41F8-BF83-826F8A2F4CF6}" dt="2022-01-10T11:33:38.623" v="4753" actId="167"/>
          <ac:picMkLst>
            <pc:docMk/>
            <pc:sldMk cId="3171971854" sldId="267"/>
            <ac:picMk id="7" creationId="{4CDE8628-0ACD-4389-8418-C188619B035A}"/>
          </ac:picMkLst>
        </pc:picChg>
        <pc:picChg chg="add mod">
          <ac:chgData name="남 상현" userId="03ad4a8e8f7310f3" providerId="LiveId" clId="{155DFB18-1017-41F8-BF83-826F8A2F4CF6}" dt="2022-01-10T10:41:43.076" v="3499" actId="1076"/>
          <ac:picMkLst>
            <pc:docMk/>
            <pc:sldMk cId="3171971854" sldId="267"/>
            <ac:picMk id="4098" creationId="{9E68966E-6295-4903-9B3A-F32E1E5EE324}"/>
          </ac:picMkLst>
        </pc:picChg>
      </pc:sldChg>
      <pc:sldChg chg="addSp delSp modSp add mod">
        <pc:chgData name="남 상현" userId="03ad4a8e8f7310f3" providerId="LiveId" clId="{155DFB18-1017-41F8-BF83-826F8A2F4CF6}" dt="2022-02-16T05:55:27.034" v="14252" actId="1036"/>
        <pc:sldMkLst>
          <pc:docMk/>
          <pc:sldMk cId="1504056998" sldId="268"/>
        </pc:sldMkLst>
        <pc:spChg chg="add mod">
          <ac:chgData name="남 상현" userId="03ad4a8e8f7310f3" providerId="LiveId" clId="{155DFB18-1017-41F8-BF83-826F8A2F4CF6}" dt="2022-01-10T11:25:22.987" v="4370" actId="164"/>
          <ac:spMkLst>
            <pc:docMk/>
            <pc:sldMk cId="1504056998" sldId="268"/>
            <ac:spMk id="8" creationId="{BB1C32E7-375C-4458-AE79-AE4BC59FFF66}"/>
          </ac:spMkLst>
        </pc:spChg>
        <pc:spChg chg="add mod">
          <ac:chgData name="남 상현" userId="03ad4a8e8f7310f3" providerId="LiveId" clId="{155DFB18-1017-41F8-BF83-826F8A2F4CF6}" dt="2022-01-10T11:27:15.849" v="4432" actId="164"/>
          <ac:spMkLst>
            <pc:docMk/>
            <pc:sldMk cId="1504056998" sldId="268"/>
            <ac:spMk id="12" creationId="{EDD05E4A-426D-46A4-BA00-78C9F5CE05F5}"/>
          </ac:spMkLst>
        </pc:spChg>
        <pc:spChg chg="add del mod">
          <ac:chgData name="남 상현" userId="03ad4a8e8f7310f3" providerId="LiveId" clId="{155DFB18-1017-41F8-BF83-826F8A2F4CF6}" dt="2022-01-17T07:46:16.707" v="7069" actId="478"/>
          <ac:spMkLst>
            <pc:docMk/>
            <pc:sldMk cId="1504056998" sldId="268"/>
            <ac:spMk id="29" creationId="{25F0DDC9-918A-4C18-B3C2-39932A5F8FCC}"/>
          </ac:spMkLst>
        </pc:spChg>
        <pc:spChg chg="mod">
          <ac:chgData name="남 상현" userId="03ad4a8e8f7310f3" providerId="LiveId" clId="{155DFB18-1017-41F8-BF83-826F8A2F4CF6}" dt="2022-01-10T11:18:50.519" v="3888" actId="1076"/>
          <ac:spMkLst>
            <pc:docMk/>
            <pc:sldMk cId="1504056998" sldId="268"/>
            <ac:spMk id="33" creationId="{00A20B5A-B93C-4BFA-9E55-374C4C71BB61}"/>
          </ac:spMkLst>
        </pc:spChg>
        <pc:spChg chg="mod ord">
          <ac:chgData name="남 상현" userId="03ad4a8e8f7310f3" providerId="LiveId" clId="{155DFB18-1017-41F8-BF83-826F8A2F4CF6}" dt="2022-02-15T14:50:06.688" v="10681" actId="166"/>
          <ac:spMkLst>
            <pc:docMk/>
            <pc:sldMk cId="1504056998" sldId="268"/>
            <ac:spMk id="36" creationId="{D08D2206-145B-4F6B-8208-495E34289DDD}"/>
          </ac:spMkLst>
        </pc:spChg>
        <pc:spChg chg="add del mod topLvl">
          <ac:chgData name="남 상현" userId="03ad4a8e8f7310f3" providerId="LiveId" clId="{155DFB18-1017-41F8-BF83-826F8A2F4CF6}" dt="2022-01-17T07:46:11.474" v="7063" actId="478"/>
          <ac:spMkLst>
            <pc:docMk/>
            <pc:sldMk cId="1504056998" sldId="268"/>
            <ac:spMk id="41" creationId="{5A9F5EF1-7BCB-45BB-AD74-2A249E1E6A1D}"/>
          </ac:spMkLst>
        </pc:spChg>
        <pc:spChg chg="mod">
          <ac:chgData name="남 상현" userId="03ad4a8e8f7310f3" providerId="LiveId" clId="{155DFB18-1017-41F8-BF83-826F8A2F4CF6}" dt="2022-02-15T16:59:24.005" v="12882" actId="1076"/>
          <ac:spMkLst>
            <pc:docMk/>
            <pc:sldMk cId="1504056998" sldId="268"/>
            <ac:spMk id="55" creationId="{79F7FAB7-1C1C-43CB-B14B-F1910277115B}"/>
          </ac:spMkLst>
        </pc:spChg>
        <pc:spChg chg="del">
          <ac:chgData name="남 상현" userId="03ad4a8e8f7310f3" providerId="LiveId" clId="{155DFB18-1017-41F8-BF83-826F8A2F4CF6}" dt="2022-01-10T11:18:59.977" v="3891" actId="478"/>
          <ac:spMkLst>
            <pc:docMk/>
            <pc:sldMk cId="1504056998" sldId="268"/>
            <ac:spMk id="56" creationId="{33E935E3-0E3C-4D4C-BFBE-3D3FD44B7A5C}"/>
          </ac:spMkLst>
        </pc:spChg>
        <pc:spChg chg="del mod">
          <ac:chgData name="남 상현" userId="03ad4a8e8f7310f3" providerId="LiveId" clId="{155DFB18-1017-41F8-BF83-826F8A2F4CF6}" dt="2022-01-10T11:23:34.686" v="4329" actId="21"/>
          <ac:spMkLst>
            <pc:docMk/>
            <pc:sldMk cId="1504056998" sldId="268"/>
            <ac:spMk id="57" creationId="{B7424DF7-0F78-4252-A48F-1B2B5605DAB1}"/>
          </ac:spMkLst>
        </pc:spChg>
        <pc:spChg chg="add mod ord">
          <ac:chgData name="남 상현" userId="03ad4a8e8f7310f3" providerId="LiveId" clId="{155DFB18-1017-41F8-BF83-826F8A2F4CF6}" dt="2022-02-15T16:59:24.005" v="12882" actId="1076"/>
          <ac:spMkLst>
            <pc:docMk/>
            <pc:sldMk cId="1504056998" sldId="268"/>
            <ac:spMk id="58" creationId="{7CB7D7C5-3589-4603-9499-723A88794827}"/>
          </ac:spMkLst>
        </pc:spChg>
        <pc:spChg chg="add del mod">
          <ac:chgData name="남 상현" userId="03ad4a8e8f7310f3" providerId="LiveId" clId="{155DFB18-1017-41F8-BF83-826F8A2F4CF6}" dt="2022-01-17T07:46:15.402" v="7068" actId="478"/>
          <ac:spMkLst>
            <pc:docMk/>
            <pc:sldMk cId="1504056998" sldId="268"/>
            <ac:spMk id="60" creationId="{2AC5338C-D66F-4921-8519-5B8A4952023D}"/>
          </ac:spMkLst>
        </pc:spChg>
        <pc:spChg chg="mod">
          <ac:chgData name="남 상현" userId="03ad4a8e8f7310f3" providerId="LiveId" clId="{155DFB18-1017-41F8-BF83-826F8A2F4CF6}" dt="2022-02-15T14:49:52.672" v="10675" actId="1076"/>
          <ac:spMkLst>
            <pc:docMk/>
            <pc:sldMk cId="1504056998" sldId="268"/>
            <ac:spMk id="61" creationId="{6EB3241B-7588-43A3-B254-D78597FBE03F}"/>
          </ac:spMkLst>
        </pc:spChg>
        <pc:spChg chg="mod">
          <ac:chgData name="남 상현" userId="03ad4a8e8f7310f3" providerId="LiveId" clId="{155DFB18-1017-41F8-BF83-826F8A2F4CF6}" dt="2022-02-15T14:49:52.672" v="10675" actId="1076"/>
          <ac:spMkLst>
            <pc:docMk/>
            <pc:sldMk cId="1504056998" sldId="268"/>
            <ac:spMk id="63" creationId="{3E199ABF-A309-4454-9008-35BDD10585B6}"/>
          </ac:spMkLst>
        </pc:spChg>
        <pc:spChg chg="add del mod">
          <ac:chgData name="남 상현" userId="03ad4a8e8f7310f3" providerId="LiveId" clId="{155DFB18-1017-41F8-BF83-826F8A2F4CF6}" dt="2022-01-17T07:47:08.569" v="7087" actId="478"/>
          <ac:spMkLst>
            <pc:docMk/>
            <pc:sldMk cId="1504056998" sldId="268"/>
            <ac:spMk id="63" creationId="{B91A0B2B-453A-4BF7-A72F-1A6DD5164242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65" creationId="{9631AD63-2477-450D-B61D-D149DD43A75A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66" creationId="{4B395141-3269-4C63-8BC3-E5562761DF37}"/>
          </ac:spMkLst>
        </pc:spChg>
        <pc:spChg chg="mod">
          <ac:chgData name="남 상현" userId="03ad4a8e8f7310f3" providerId="LiveId" clId="{155DFB18-1017-41F8-BF83-826F8A2F4CF6}" dt="2022-02-15T14:49:52.672" v="10675" actId="1076"/>
          <ac:spMkLst>
            <pc:docMk/>
            <pc:sldMk cId="1504056998" sldId="268"/>
            <ac:spMk id="74" creationId="{53F4E751-5A66-4E61-86EF-D52AD74DC62D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76" creationId="{9D02761B-8368-4B03-836A-60AAA2D3C729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79" creationId="{13B68F18-0C56-447C-ABF8-8F2AF0AEE1B2}"/>
          </ac:spMkLst>
        </pc:spChg>
        <pc:spChg chg="add del mod">
          <ac:chgData name="남 상현" userId="03ad4a8e8f7310f3" providerId="LiveId" clId="{155DFB18-1017-41F8-BF83-826F8A2F4CF6}" dt="2022-01-17T07:46:13.522" v="7066" actId="478"/>
          <ac:spMkLst>
            <pc:docMk/>
            <pc:sldMk cId="1504056998" sldId="268"/>
            <ac:spMk id="84" creationId="{E82E5B61-D020-4B78-B722-614855063AF0}"/>
          </ac:spMkLst>
        </pc:spChg>
        <pc:spChg chg="mod">
          <ac:chgData name="남 상현" userId="03ad4a8e8f7310f3" providerId="LiveId" clId="{155DFB18-1017-41F8-BF83-826F8A2F4CF6}" dt="2022-02-15T14:49:52.672" v="10675" actId="1076"/>
          <ac:spMkLst>
            <pc:docMk/>
            <pc:sldMk cId="1504056998" sldId="268"/>
            <ac:spMk id="86" creationId="{F6611FAC-928E-4EC6-9FDE-8E0457E459BA}"/>
          </ac:spMkLst>
        </pc:spChg>
        <pc:spChg chg="mod">
          <ac:chgData name="남 상현" userId="03ad4a8e8f7310f3" providerId="LiveId" clId="{155DFB18-1017-41F8-BF83-826F8A2F4CF6}" dt="2022-02-15T14:49:52.672" v="10675" actId="1076"/>
          <ac:spMkLst>
            <pc:docMk/>
            <pc:sldMk cId="1504056998" sldId="268"/>
            <ac:spMk id="87" creationId="{4564C605-63BD-4629-B377-38128C89C8EF}"/>
          </ac:spMkLst>
        </pc:spChg>
        <pc:spChg chg="mod">
          <ac:chgData name="남 상현" userId="03ad4a8e8f7310f3" providerId="LiveId" clId="{155DFB18-1017-41F8-BF83-826F8A2F4CF6}" dt="2022-02-15T14:49:54.233" v="10677"/>
          <ac:spMkLst>
            <pc:docMk/>
            <pc:sldMk cId="1504056998" sldId="268"/>
            <ac:spMk id="90" creationId="{4EED65EF-0B7E-4F58-8E1D-993FD54BDCD9}"/>
          </ac:spMkLst>
        </pc:spChg>
        <pc:spChg chg="mod">
          <ac:chgData name="남 상현" userId="03ad4a8e8f7310f3" providerId="LiveId" clId="{155DFB18-1017-41F8-BF83-826F8A2F4CF6}" dt="2022-02-15T14:49:54.233" v="10677"/>
          <ac:spMkLst>
            <pc:docMk/>
            <pc:sldMk cId="1504056998" sldId="268"/>
            <ac:spMk id="92" creationId="{E3E0BACC-29BA-4255-AB07-081E0BA6112E}"/>
          </ac:spMkLst>
        </pc:spChg>
        <pc:spChg chg="mod">
          <ac:chgData name="남 상현" userId="03ad4a8e8f7310f3" providerId="LiveId" clId="{155DFB18-1017-41F8-BF83-826F8A2F4CF6}" dt="2022-01-17T07:48:23.383" v="7106" actId="1076"/>
          <ac:spMkLst>
            <pc:docMk/>
            <pc:sldMk cId="1504056998" sldId="268"/>
            <ac:spMk id="95" creationId="{168B1D0C-AC98-4EFD-B38B-682176A6CA70}"/>
          </ac:spMkLst>
        </pc:spChg>
        <pc:spChg chg="add mod">
          <ac:chgData name="남 상현" userId="03ad4a8e8f7310f3" providerId="LiveId" clId="{155DFB18-1017-41F8-BF83-826F8A2F4CF6}" dt="2022-01-10T11:27:27.296" v="4437" actId="1035"/>
          <ac:spMkLst>
            <pc:docMk/>
            <pc:sldMk cId="1504056998" sldId="268"/>
            <ac:spMk id="95" creationId="{5E4AA614-7378-43BF-B07C-24EBE330458F}"/>
          </ac:spMkLst>
        </pc:spChg>
        <pc:spChg chg="mod">
          <ac:chgData name="남 상현" userId="03ad4a8e8f7310f3" providerId="LiveId" clId="{155DFB18-1017-41F8-BF83-826F8A2F4CF6}" dt="2022-02-15T16:59:24.005" v="12882" actId="1076"/>
          <ac:spMkLst>
            <pc:docMk/>
            <pc:sldMk cId="1504056998" sldId="268"/>
            <ac:spMk id="98" creationId="{778E4D01-246A-4A95-AB86-D12A5F53750A}"/>
          </ac:spMkLst>
        </pc:spChg>
        <pc:spChg chg="mod">
          <ac:chgData name="남 상현" userId="03ad4a8e8f7310f3" providerId="LiveId" clId="{155DFB18-1017-41F8-BF83-826F8A2F4CF6}" dt="2022-01-10T11:18:50.519" v="3888" actId="1076"/>
          <ac:spMkLst>
            <pc:docMk/>
            <pc:sldMk cId="1504056998" sldId="268"/>
            <ac:spMk id="104" creationId="{D5E49965-84BE-4BC5-BCD8-151724BBAF0E}"/>
          </ac:spMkLst>
        </pc:spChg>
        <pc:spChg chg="mod">
          <ac:chgData name="남 상현" userId="03ad4a8e8f7310f3" providerId="LiveId" clId="{155DFB18-1017-41F8-BF83-826F8A2F4CF6}" dt="2022-02-15T16:59:24.005" v="12882" actId="1076"/>
          <ac:spMkLst>
            <pc:docMk/>
            <pc:sldMk cId="1504056998" sldId="268"/>
            <ac:spMk id="108" creationId="{07742DB1-553C-4BB7-9EE6-33787A1A847E}"/>
          </ac:spMkLst>
        </pc:spChg>
        <pc:spChg chg="add mod topLvl">
          <ac:chgData name="남 상현" userId="03ad4a8e8f7310f3" providerId="LiveId" clId="{155DFB18-1017-41F8-BF83-826F8A2F4CF6}" dt="2022-02-15T16:59:24.005" v="12882" actId="1076"/>
          <ac:spMkLst>
            <pc:docMk/>
            <pc:sldMk cId="1504056998" sldId="268"/>
            <ac:spMk id="117" creationId="{52EDA5A9-4D58-4354-8053-A650671D0C3A}"/>
          </ac:spMkLst>
        </pc:spChg>
        <pc:spChg chg="add mod">
          <ac:chgData name="남 상현" userId="03ad4a8e8f7310f3" providerId="LiveId" clId="{155DFB18-1017-41F8-BF83-826F8A2F4CF6}" dt="2022-02-15T16:59:24.005" v="12882" actId="1076"/>
          <ac:spMkLst>
            <pc:docMk/>
            <pc:sldMk cId="1504056998" sldId="268"/>
            <ac:spMk id="118" creationId="{6599D77D-0B39-4FFB-801E-DD615582DB97}"/>
          </ac:spMkLst>
        </pc:spChg>
        <pc:spChg chg="add del mod">
          <ac:chgData name="남 상현" userId="03ad4a8e8f7310f3" providerId="LiveId" clId="{155DFB18-1017-41F8-BF83-826F8A2F4CF6}" dt="2022-01-17T07:48:09.508" v="7105" actId="478"/>
          <ac:spMkLst>
            <pc:docMk/>
            <pc:sldMk cId="1504056998" sldId="268"/>
            <ac:spMk id="124" creationId="{D67EE5F3-53DA-43E5-8FA1-9851F6156356}"/>
          </ac:spMkLst>
        </pc:spChg>
        <pc:spChg chg="mod">
          <ac:chgData name="남 상현" userId="03ad4a8e8f7310f3" providerId="LiveId" clId="{155DFB18-1017-41F8-BF83-826F8A2F4CF6}" dt="2022-02-15T14:49:54.233" v="10677"/>
          <ac:spMkLst>
            <pc:docMk/>
            <pc:sldMk cId="1504056998" sldId="268"/>
            <ac:spMk id="129" creationId="{6A50FF3B-C226-41B3-93B1-0957EAA3E69E}"/>
          </ac:spMkLst>
        </pc:spChg>
        <pc:spChg chg="mod">
          <ac:chgData name="남 상현" userId="03ad4a8e8f7310f3" providerId="LiveId" clId="{155DFB18-1017-41F8-BF83-826F8A2F4CF6}" dt="2022-02-15T14:49:54.233" v="10677"/>
          <ac:spMkLst>
            <pc:docMk/>
            <pc:sldMk cId="1504056998" sldId="268"/>
            <ac:spMk id="132" creationId="{56ABEDCE-5F88-45A6-BB89-A9CC3C15D6D8}"/>
          </ac:spMkLst>
        </pc:spChg>
        <pc:spChg chg="mod">
          <ac:chgData name="남 상현" userId="03ad4a8e8f7310f3" providerId="LiveId" clId="{155DFB18-1017-41F8-BF83-826F8A2F4CF6}" dt="2022-02-15T14:49:54.233" v="10677"/>
          <ac:spMkLst>
            <pc:docMk/>
            <pc:sldMk cId="1504056998" sldId="268"/>
            <ac:spMk id="133" creationId="{145A21A3-27FA-4339-9E2B-CD2FB5C2DD17}"/>
          </ac:spMkLst>
        </pc:spChg>
        <pc:spChg chg="mod topLvl">
          <ac:chgData name="남 상현" userId="03ad4a8e8f7310f3" providerId="LiveId" clId="{155DFB18-1017-41F8-BF83-826F8A2F4CF6}" dt="2022-02-16T05:55:11.646" v="14239" actId="165"/>
          <ac:spMkLst>
            <pc:docMk/>
            <pc:sldMk cId="1504056998" sldId="268"/>
            <ac:spMk id="136" creationId="{13A0F336-3FD0-41AA-ACD1-E7CCC88DD36D}"/>
          </ac:spMkLst>
        </pc:spChg>
        <pc:spChg chg="mod topLvl">
          <ac:chgData name="남 상현" userId="03ad4a8e8f7310f3" providerId="LiveId" clId="{155DFB18-1017-41F8-BF83-826F8A2F4CF6}" dt="2022-02-16T05:55:27.034" v="14252" actId="1036"/>
          <ac:spMkLst>
            <pc:docMk/>
            <pc:sldMk cId="1504056998" sldId="268"/>
            <ac:spMk id="137" creationId="{D538BC8D-2947-49AA-957E-34BC42A0C19C}"/>
          </ac:spMkLst>
        </pc:spChg>
        <pc:spChg chg="mod topLvl">
          <ac:chgData name="남 상현" userId="03ad4a8e8f7310f3" providerId="LiveId" clId="{155DFB18-1017-41F8-BF83-826F8A2F4CF6}" dt="2022-02-16T05:55:27.034" v="14252" actId="1036"/>
          <ac:spMkLst>
            <pc:docMk/>
            <pc:sldMk cId="1504056998" sldId="268"/>
            <ac:spMk id="139" creationId="{53862326-8EC2-4202-99CC-168F3E9B1FC8}"/>
          </ac:spMkLst>
        </pc:spChg>
        <pc:spChg chg="del mod">
          <ac:chgData name="남 상현" userId="03ad4a8e8f7310f3" providerId="LiveId" clId="{155DFB18-1017-41F8-BF83-826F8A2F4CF6}" dt="2022-02-15T16:11:24.636" v="12010" actId="478"/>
          <ac:spMkLst>
            <pc:docMk/>
            <pc:sldMk cId="1504056998" sldId="268"/>
            <ac:spMk id="142" creationId="{B816BDD0-0ED3-4D39-9094-332B1031FD6C}"/>
          </ac:spMkLst>
        </pc:spChg>
        <pc:spChg chg="mod">
          <ac:chgData name="남 상현" userId="03ad4a8e8f7310f3" providerId="LiveId" clId="{155DFB18-1017-41F8-BF83-826F8A2F4CF6}" dt="2022-02-16T05:55:27.034" v="14252" actId="1036"/>
          <ac:spMkLst>
            <pc:docMk/>
            <pc:sldMk cId="1504056998" sldId="268"/>
            <ac:spMk id="147" creationId="{D668B8D9-CF82-437F-AF4C-EFA42115CD0A}"/>
          </ac:spMkLst>
        </pc:spChg>
        <pc:spChg chg="add mod">
          <ac:chgData name="남 상현" userId="03ad4a8e8f7310f3" providerId="LiveId" clId="{155DFB18-1017-41F8-BF83-826F8A2F4CF6}" dt="2022-02-16T05:55:27.034" v="14252" actId="1036"/>
          <ac:spMkLst>
            <pc:docMk/>
            <pc:sldMk cId="1504056998" sldId="268"/>
            <ac:spMk id="155" creationId="{46665A57-4DD9-4839-8B42-DA846EA1FD72}"/>
          </ac:spMkLst>
        </pc:spChg>
        <pc:grpChg chg="add mod">
          <ac:chgData name="남 상현" userId="03ad4a8e8f7310f3" providerId="LiveId" clId="{155DFB18-1017-41F8-BF83-826F8A2F4CF6}" dt="2022-02-15T16:59:24.005" v="12882" actId="1076"/>
          <ac:grpSpMkLst>
            <pc:docMk/>
            <pc:sldMk cId="1504056998" sldId="268"/>
            <ac:grpSpMk id="4" creationId="{225CFFDD-A828-43A2-8292-F3C6A7F8C3E0}"/>
          </ac:grpSpMkLst>
        </pc:grpChg>
        <pc:grpChg chg="add del mod">
          <ac:chgData name="남 상현" userId="03ad4a8e8f7310f3" providerId="LiveId" clId="{155DFB18-1017-41F8-BF83-826F8A2F4CF6}" dt="2022-01-10T11:18:56.624" v="3889" actId="478"/>
          <ac:grpSpMkLst>
            <pc:docMk/>
            <pc:sldMk cId="1504056998" sldId="268"/>
            <ac:grpSpMk id="4" creationId="{30733392-9B3D-45D3-8CAA-40B98CF95ACA}"/>
          </ac:grpSpMkLst>
        </pc:grpChg>
        <pc:grpChg chg="add mod">
          <ac:chgData name="남 상현" userId="03ad4a8e8f7310f3" providerId="LiveId" clId="{155DFB18-1017-41F8-BF83-826F8A2F4CF6}" dt="2022-02-16T05:55:27.034" v="14252" actId="1036"/>
          <ac:grpSpMkLst>
            <pc:docMk/>
            <pc:sldMk cId="1504056998" sldId="268"/>
            <ac:grpSpMk id="5" creationId="{DC36C687-10BA-41D0-BC7B-A9B320485A70}"/>
          </ac:grpSpMkLst>
        </pc:grpChg>
        <pc:grpChg chg="add mod topLvl">
          <ac:chgData name="남 상현" userId="03ad4a8e8f7310f3" providerId="LiveId" clId="{155DFB18-1017-41F8-BF83-826F8A2F4CF6}" dt="2022-02-16T05:55:27.034" v="14252" actId="1036"/>
          <ac:grpSpMkLst>
            <pc:docMk/>
            <pc:sldMk cId="1504056998" sldId="268"/>
            <ac:grpSpMk id="6" creationId="{AFDF3EE8-CF9D-4968-A919-B505D9AB1B90}"/>
          </ac:grpSpMkLst>
        </pc:grpChg>
        <pc:grpChg chg="add mod topLvl">
          <ac:chgData name="남 상현" userId="03ad4a8e8f7310f3" providerId="LiveId" clId="{155DFB18-1017-41F8-BF83-826F8A2F4CF6}" dt="2022-02-16T05:55:27.034" v="14252" actId="1036"/>
          <ac:grpSpMkLst>
            <pc:docMk/>
            <pc:sldMk cId="1504056998" sldId="268"/>
            <ac:grpSpMk id="7" creationId="{89EFC76F-6538-41CB-A983-713A52467181}"/>
          </ac:grpSpMkLst>
        </pc:grpChg>
        <pc:grpChg chg="add del mod">
          <ac:chgData name="남 상현" userId="03ad4a8e8f7310f3" providerId="LiveId" clId="{155DFB18-1017-41F8-BF83-826F8A2F4CF6}" dt="2022-01-17T07:46:17.728" v="7070" actId="478"/>
          <ac:grpSpMkLst>
            <pc:docMk/>
            <pc:sldMk cId="1504056998" sldId="268"/>
            <ac:grpSpMk id="9" creationId="{6C3D32D7-BD3B-40B9-8F8D-E861D91BA6C3}"/>
          </ac:grpSpMkLst>
        </pc:grpChg>
        <pc:grpChg chg="add del mod">
          <ac:chgData name="남 상현" userId="03ad4a8e8f7310f3" providerId="LiveId" clId="{155DFB18-1017-41F8-BF83-826F8A2F4CF6}" dt="2022-02-16T05:55:11.646" v="14239" actId="165"/>
          <ac:grpSpMkLst>
            <pc:docMk/>
            <pc:sldMk cId="1504056998" sldId="268"/>
            <ac:grpSpMk id="12" creationId="{BEF9CF81-934A-4E38-89B4-BD650D66FCE4}"/>
          </ac:grpSpMkLst>
        </pc:grpChg>
        <pc:grpChg chg="add del mod">
          <ac:chgData name="남 상현" userId="03ad4a8e8f7310f3" providerId="LiveId" clId="{155DFB18-1017-41F8-BF83-826F8A2F4CF6}" dt="2022-01-10T11:33:19.670" v="4745" actId="21"/>
          <ac:grpSpMkLst>
            <pc:docMk/>
            <pc:sldMk cId="1504056998" sldId="268"/>
            <ac:grpSpMk id="15" creationId="{4FB8D80B-F9D5-4233-B8DD-20677D176C75}"/>
          </ac:grpSpMkLst>
        </pc:grpChg>
        <pc:grpChg chg="add del mod">
          <ac:chgData name="남 상현" userId="03ad4a8e8f7310f3" providerId="LiveId" clId="{155DFB18-1017-41F8-BF83-826F8A2F4CF6}" dt="2022-01-10T11:29:28.202" v="4475" actId="165"/>
          <ac:grpSpMkLst>
            <pc:docMk/>
            <pc:sldMk cId="1504056998" sldId="268"/>
            <ac:grpSpMk id="20" creationId="{BDC65B65-5537-4E9E-B335-454F9FAA22B3}"/>
          </ac:grpSpMkLst>
        </pc:grpChg>
        <pc:grpChg chg="add del mod">
          <ac:chgData name="남 상현" userId="03ad4a8e8f7310f3" providerId="LiveId" clId="{155DFB18-1017-41F8-BF83-826F8A2F4CF6}" dt="2022-01-10T11:31:51.977" v="4531" actId="21"/>
          <ac:grpSpMkLst>
            <pc:docMk/>
            <pc:sldMk cId="1504056998" sldId="268"/>
            <ac:grpSpMk id="28" creationId="{56BCEC89-B520-48C6-A8BF-3579BDDFB13A}"/>
          </ac:grpSpMkLst>
        </pc:grpChg>
        <pc:grpChg chg="add mod">
          <ac:chgData name="남 상현" userId="03ad4a8e8f7310f3" providerId="LiveId" clId="{155DFB18-1017-41F8-BF83-826F8A2F4CF6}" dt="2022-01-10T11:32:14.114" v="4543" actId="164"/>
          <ac:grpSpMkLst>
            <pc:docMk/>
            <pc:sldMk cId="1504056998" sldId="268"/>
            <ac:grpSpMk id="31" creationId="{34FC9B45-7E46-4359-87F4-BA3C239A1611}"/>
          </ac:grpSpMkLst>
        </pc:grpChg>
        <pc:grpChg chg="del">
          <ac:chgData name="남 상현" userId="03ad4a8e8f7310f3" providerId="LiveId" clId="{155DFB18-1017-41F8-BF83-826F8A2F4CF6}" dt="2022-01-10T11:33:19.670" v="4745" actId="21"/>
          <ac:grpSpMkLst>
            <pc:docMk/>
            <pc:sldMk cId="1504056998" sldId="268"/>
            <ac:grpSpMk id="32" creationId="{727976B5-2C7D-4380-8052-1F704EA14CB9}"/>
          </ac:grpSpMkLst>
        </pc:grpChg>
        <pc:grpChg chg="add del mod">
          <ac:chgData name="남 상현" userId="03ad4a8e8f7310f3" providerId="LiveId" clId="{155DFB18-1017-41F8-BF83-826F8A2F4CF6}" dt="2022-01-10T11:33:19.670" v="4745" actId="21"/>
          <ac:grpSpMkLst>
            <pc:docMk/>
            <pc:sldMk cId="1504056998" sldId="268"/>
            <ac:grpSpMk id="34" creationId="{8B0A460B-7A4F-4FB5-9A0B-84A23CA2B91B}"/>
          </ac:grpSpMkLst>
        </pc:grpChg>
        <pc:grpChg chg="add del mod">
          <ac:chgData name="남 상현" userId="03ad4a8e8f7310f3" providerId="LiveId" clId="{155DFB18-1017-41F8-BF83-826F8A2F4CF6}" dt="2022-01-10T11:23:48.909" v="4342" actId="478"/>
          <ac:grpSpMkLst>
            <pc:docMk/>
            <pc:sldMk cId="1504056998" sldId="268"/>
            <ac:grpSpMk id="40" creationId="{DB792FCE-5C68-417A-94BF-19F425E11411}"/>
          </ac:grpSpMkLst>
        </pc:grpChg>
        <pc:grpChg chg="add del mod">
          <ac:chgData name="남 상현" userId="03ad4a8e8f7310f3" providerId="LiveId" clId="{155DFB18-1017-41F8-BF83-826F8A2F4CF6}" dt="2022-02-15T14:49:53.299" v="10676"/>
          <ac:grpSpMkLst>
            <pc:docMk/>
            <pc:sldMk cId="1504056998" sldId="268"/>
            <ac:grpSpMk id="60" creationId="{0B0B8609-F2F4-404F-958C-69874594585F}"/>
          </ac:grpSpMkLst>
        </pc:grpChg>
        <pc:grpChg chg="add del mod">
          <ac:chgData name="남 상현" userId="03ad4a8e8f7310f3" providerId="LiveId" clId="{155DFB18-1017-41F8-BF83-826F8A2F4CF6}" dt="2022-01-17T07:46:14.235" v="7067" actId="478"/>
          <ac:grpSpMkLst>
            <pc:docMk/>
            <pc:sldMk cId="1504056998" sldId="268"/>
            <ac:grpSpMk id="61" creationId="{50D9EE67-8095-4549-AA7D-30D99206FD6B}"/>
          </ac:grpSpMkLst>
        </pc:grpChg>
        <pc:grpChg chg="add del mod">
          <ac:chgData name="남 상현" userId="03ad4a8e8f7310f3" providerId="LiveId" clId="{155DFB18-1017-41F8-BF83-826F8A2F4CF6}" dt="2022-02-15T14:49:21.519" v="10670" actId="21"/>
          <ac:grpSpMkLst>
            <pc:docMk/>
            <pc:sldMk cId="1504056998" sldId="268"/>
            <ac:grpSpMk id="64" creationId="{037E859D-6DE7-4977-A431-105E481C4F6C}"/>
          </ac:grpSpMkLst>
        </pc:grpChg>
        <pc:grpChg chg="add del mod">
          <ac:chgData name="남 상현" userId="03ad4a8e8f7310f3" providerId="LiveId" clId="{155DFB18-1017-41F8-BF83-826F8A2F4CF6}" dt="2022-01-10T11:25:58.735" v="4390" actId="478"/>
          <ac:grpSpMkLst>
            <pc:docMk/>
            <pc:sldMk cId="1504056998" sldId="268"/>
            <ac:grpSpMk id="75" creationId="{ADB163F2-DAB5-448D-91F6-8CF4AED1CF16}"/>
          </ac:grpSpMkLst>
        </pc:grpChg>
        <pc:grpChg chg="mod">
          <ac:chgData name="남 상현" userId="03ad4a8e8f7310f3" providerId="LiveId" clId="{155DFB18-1017-41F8-BF83-826F8A2F4CF6}" dt="2022-01-17T07:48:23.383" v="7106" actId="1076"/>
          <ac:grpSpMkLst>
            <pc:docMk/>
            <pc:sldMk cId="1504056998" sldId="268"/>
            <ac:grpSpMk id="77" creationId="{7C293B55-D867-489E-B345-57060D27EB8B}"/>
          </ac:grpSpMkLst>
        </pc:grpChg>
        <pc:grpChg chg="mod">
          <ac:chgData name="남 상현" userId="03ad4a8e8f7310f3" providerId="LiveId" clId="{155DFB18-1017-41F8-BF83-826F8A2F4CF6}" dt="2022-01-17T07:48:23.383" v="7106" actId="1076"/>
          <ac:grpSpMkLst>
            <pc:docMk/>
            <pc:sldMk cId="1504056998" sldId="268"/>
            <ac:grpSpMk id="78" creationId="{57FB23A0-23FC-4151-B4DF-3E25ADDB1636}"/>
          </ac:grpSpMkLst>
        </pc:grpChg>
        <pc:grpChg chg="add del mod">
          <ac:chgData name="남 상현" userId="03ad4a8e8f7310f3" providerId="LiveId" clId="{155DFB18-1017-41F8-BF83-826F8A2F4CF6}" dt="2022-01-17T07:46:12.325" v="7064" actId="478"/>
          <ac:grpSpMkLst>
            <pc:docMk/>
            <pc:sldMk cId="1504056998" sldId="268"/>
            <ac:grpSpMk id="86" creationId="{F3C5971D-EA28-42BD-8008-A62AB8394E7C}"/>
          </ac:grpSpMkLst>
        </pc:grpChg>
        <pc:grpChg chg="add del mod">
          <ac:chgData name="남 상현" userId="03ad4a8e8f7310f3" providerId="LiveId" clId="{155DFB18-1017-41F8-BF83-826F8A2F4CF6}" dt="2022-02-15T14:49:57.789" v="10678"/>
          <ac:grpSpMkLst>
            <pc:docMk/>
            <pc:sldMk cId="1504056998" sldId="268"/>
            <ac:grpSpMk id="89" creationId="{90A7E40B-6CCD-43C1-8B1F-3695BC7744A1}"/>
          </ac:grpSpMkLst>
        </pc:grpChg>
        <pc:grpChg chg="add mod">
          <ac:chgData name="남 상현" userId="03ad4a8e8f7310f3" providerId="LiveId" clId="{155DFB18-1017-41F8-BF83-826F8A2F4CF6}" dt="2022-02-15T16:59:24.005" v="12882" actId="1076"/>
          <ac:grpSpMkLst>
            <pc:docMk/>
            <pc:sldMk cId="1504056998" sldId="268"/>
            <ac:grpSpMk id="96" creationId="{5D07214B-BBC3-480D-9D81-9D1AA8E89E46}"/>
          </ac:grpSpMkLst>
        </pc:grpChg>
        <pc:grpChg chg="add mod topLvl">
          <ac:chgData name="남 상현" userId="03ad4a8e8f7310f3" providerId="LiveId" clId="{155DFB18-1017-41F8-BF83-826F8A2F4CF6}" dt="2022-02-15T16:59:24.005" v="12882" actId="1076"/>
          <ac:grpSpMkLst>
            <pc:docMk/>
            <pc:sldMk cId="1504056998" sldId="268"/>
            <ac:grpSpMk id="100" creationId="{6B891FD4-6F7E-419F-BB58-BCDADAAD000F}"/>
          </ac:grpSpMkLst>
        </pc:grpChg>
        <pc:grpChg chg="add del mod">
          <ac:chgData name="남 상현" userId="03ad4a8e8f7310f3" providerId="LiveId" clId="{155DFB18-1017-41F8-BF83-826F8A2F4CF6}" dt="2022-01-10T11:30:07.626" v="4493" actId="478"/>
          <ac:grpSpMkLst>
            <pc:docMk/>
            <pc:sldMk cId="1504056998" sldId="268"/>
            <ac:grpSpMk id="119" creationId="{B2A2061C-C74F-4B9A-8356-E0D01FCDE301}"/>
          </ac:grpSpMkLst>
        </pc:grpChg>
        <pc:grpChg chg="add del mod">
          <ac:chgData name="남 상현" userId="03ad4a8e8f7310f3" providerId="LiveId" clId="{155DFB18-1017-41F8-BF83-826F8A2F4CF6}" dt="2022-02-15T16:13:43.431" v="12068" actId="165"/>
          <ac:grpSpMkLst>
            <pc:docMk/>
            <pc:sldMk cId="1504056998" sldId="268"/>
            <ac:grpSpMk id="135" creationId="{66369936-F821-4BFD-9A01-6E3F3E639263}"/>
          </ac:grpSpMkLst>
        </pc:grpChg>
        <pc:grpChg chg="mod topLvl">
          <ac:chgData name="남 상현" userId="03ad4a8e8f7310f3" providerId="LiveId" clId="{155DFB18-1017-41F8-BF83-826F8A2F4CF6}" dt="2022-02-16T05:55:27.034" v="14252" actId="1036"/>
          <ac:grpSpMkLst>
            <pc:docMk/>
            <pc:sldMk cId="1504056998" sldId="268"/>
            <ac:grpSpMk id="140" creationId="{5397940C-5129-42D8-815F-979115AFDB4D}"/>
          </ac:grpSpMkLst>
        </pc:grpChg>
        <pc:grpChg chg="mod topLvl">
          <ac:chgData name="남 상현" userId="03ad4a8e8f7310f3" providerId="LiveId" clId="{155DFB18-1017-41F8-BF83-826F8A2F4CF6}" dt="2022-02-16T05:55:27.034" v="14252" actId="1036"/>
          <ac:grpSpMkLst>
            <pc:docMk/>
            <pc:sldMk cId="1504056998" sldId="268"/>
            <ac:grpSpMk id="141" creationId="{F2A6CEEF-E093-4C24-B59C-FF99482E0827}"/>
          </ac:grpSpMkLst>
        </pc:grpChg>
        <pc:picChg chg="add del">
          <ac:chgData name="남 상현" userId="03ad4a8e8f7310f3" providerId="LiveId" clId="{155DFB18-1017-41F8-BF83-826F8A2F4CF6}" dt="2022-02-15T11:22:44.470" v="9711" actId="21"/>
          <ac:picMkLst>
            <pc:docMk/>
            <pc:sldMk cId="1504056998" sldId="268"/>
            <ac:picMk id="5" creationId="{EB7077A6-B87F-4569-B384-A68ACFF29FEF}"/>
          </ac:picMkLst>
        </pc:picChg>
        <pc:picChg chg="del">
          <ac:chgData name="남 상현" userId="03ad4a8e8f7310f3" providerId="LiveId" clId="{155DFB18-1017-41F8-BF83-826F8A2F4CF6}" dt="2022-02-15T05:09:46.204" v="9692" actId="478"/>
          <ac:picMkLst>
            <pc:docMk/>
            <pc:sldMk cId="1504056998" sldId="268"/>
            <ac:picMk id="6" creationId="{23B157D0-AE06-415F-BA37-41335E7C3121}"/>
          </ac:picMkLst>
        </pc:picChg>
        <pc:picChg chg="add del mod">
          <ac:chgData name="남 상현" userId="03ad4a8e8f7310f3" providerId="LiveId" clId="{155DFB18-1017-41F8-BF83-826F8A2F4CF6}" dt="2022-02-15T16:14:47.670" v="12080" actId="478"/>
          <ac:picMkLst>
            <pc:docMk/>
            <pc:sldMk cId="1504056998" sldId="268"/>
            <ac:picMk id="16" creationId="{44BBFC10-C644-47D3-A090-8DF177325A85}"/>
          </ac:picMkLst>
        </pc:picChg>
        <pc:picChg chg="mod">
          <ac:chgData name="남 상현" userId="03ad4a8e8f7310f3" providerId="LiveId" clId="{155DFB18-1017-41F8-BF83-826F8A2F4CF6}" dt="2022-01-10T11:18:50.519" v="3888" actId="1076"/>
          <ac:picMkLst>
            <pc:docMk/>
            <pc:sldMk cId="1504056998" sldId="268"/>
            <ac:picMk id="17" creationId="{E2832D67-B67B-45C5-B437-87FB6B993E6B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27" creationId="{349F196F-129F-41B6-A0CB-46FCE84D1294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30" creationId="{840E1D9B-E4BD-41D3-B165-92CFB300313E}"/>
          </ac:picMkLst>
        </pc:picChg>
        <pc:picChg chg="add mod">
          <ac:chgData name="남 상현" userId="03ad4a8e8f7310f3" providerId="LiveId" clId="{155DFB18-1017-41F8-BF83-826F8A2F4CF6}" dt="2022-02-15T16:59:24.005" v="12882" actId="1076"/>
          <ac:picMkLst>
            <pc:docMk/>
            <pc:sldMk cId="1504056998" sldId="268"/>
            <ac:picMk id="35" creationId="{35E06863-0A02-48B7-8ED0-0255744C9826}"/>
          </ac:picMkLst>
        </pc:picChg>
        <pc:picChg chg="del mod">
          <ac:chgData name="남 상현" userId="03ad4a8e8f7310f3" providerId="LiveId" clId="{155DFB18-1017-41F8-BF83-826F8A2F4CF6}" dt="2022-01-10T11:23:30.868" v="4326" actId="21"/>
          <ac:picMkLst>
            <pc:docMk/>
            <pc:sldMk cId="1504056998" sldId="268"/>
            <ac:picMk id="42" creationId="{A71AA40D-FAB5-41FE-A35D-4FBED525D50E}"/>
          </ac:picMkLst>
        </pc:picChg>
        <pc:picChg chg="del mod">
          <ac:chgData name="남 상현" userId="03ad4a8e8f7310f3" providerId="LiveId" clId="{155DFB18-1017-41F8-BF83-826F8A2F4CF6}" dt="2022-01-10T11:23:39.930" v="4334" actId="478"/>
          <ac:picMkLst>
            <pc:docMk/>
            <pc:sldMk cId="1504056998" sldId="268"/>
            <ac:picMk id="54" creationId="{6B911415-A0ED-4F16-A737-715CCA3597AD}"/>
          </ac:picMkLst>
        </pc:picChg>
        <pc:picChg chg="add mod">
          <ac:chgData name="남 상현" userId="03ad4a8e8f7310f3" providerId="LiveId" clId="{155DFB18-1017-41F8-BF83-826F8A2F4CF6}" dt="2022-02-15T05:09:46.514" v="9693"/>
          <ac:picMkLst>
            <pc:docMk/>
            <pc:sldMk cId="1504056998" sldId="268"/>
            <ac:picMk id="59" creationId="{860A8C2E-8370-4EFB-927A-7D77C1E2599D}"/>
          </ac:picMkLst>
        </pc:picChg>
        <pc:picChg chg="add del mod">
          <ac:chgData name="남 상현" userId="03ad4a8e8f7310f3" providerId="LiveId" clId="{155DFB18-1017-41F8-BF83-826F8A2F4CF6}" dt="2022-01-17T07:46:19.949" v="7072" actId="478"/>
          <ac:picMkLst>
            <pc:docMk/>
            <pc:sldMk cId="1504056998" sldId="268"/>
            <ac:picMk id="59" creationId="{CC28C44F-FFB1-4D0F-ADCA-3B4D13426786}"/>
          </ac:picMkLst>
        </pc:picChg>
        <pc:picChg chg="mod">
          <ac:chgData name="남 상현" userId="03ad4a8e8f7310f3" providerId="LiveId" clId="{155DFB18-1017-41F8-BF83-826F8A2F4CF6}" dt="2022-02-15T14:49:52.672" v="10675" actId="1076"/>
          <ac:picMkLst>
            <pc:docMk/>
            <pc:sldMk cId="1504056998" sldId="268"/>
            <ac:picMk id="62" creationId="{2F5AFEED-E202-4A7C-9962-1DD2DA67DB0D}"/>
          </ac:picMkLst>
        </pc:picChg>
        <pc:picChg chg="mod">
          <ac:chgData name="남 상현" userId="03ad4a8e8f7310f3" providerId="LiveId" clId="{155DFB18-1017-41F8-BF83-826F8A2F4CF6}" dt="2022-01-10T11:26:03.973" v="4393" actId="1076"/>
          <ac:picMkLst>
            <pc:docMk/>
            <pc:sldMk cId="1504056998" sldId="268"/>
            <ac:picMk id="67" creationId="{B84131C5-FCCC-4650-80A3-002C90B3DD0C}"/>
          </ac:picMkLst>
        </pc:picChg>
        <pc:picChg chg="mod">
          <ac:chgData name="남 상현" userId="03ad4a8e8f7310f3" providerId="LiveId" clId="{155DFB18-1017-41F8-BF83-826F8A2F4CF6}" dt="2022-02-15T16:59:24.005" v="12882" actId="1076"/>
          <ac:picMkLst>
            <pc:docMk/>
            <pc:sldMk cId="1504056998" sldId="268"/>
            <ac:picMk id="68" creationId="{BFF8CA22-5F76-4D45-B7AB-9A6B3A4D4285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75" creationId="{C4474FDF-6AFC-4A2E-95AA-E38C8D0957FC}"/>
          </ac:picMkLst>
        </pc:picChg>
        <pc:picChg chg="del mod topLvl">
          <ac:chgData name="남 상현" userId="03ad4a8e8f7310f3" providerId="LiveId" clId="{155DFB18-1017-41F8-BF83-826F8A2F4CF6}" dt="2022-01-10T11:33:19.670" v="4745" actId="21"/>
          <ac:picMkLst>
            <pc:docMk/>
            <pc:sldMk cId="1504056998" sldId="268"/>
            <ac:picMk id="76" creationId="{E98BD28D-FC9A-4DDA-BCC9-D481DC5A97AD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80" creationId="{917A5833-CDA9-43DE-8D5A-C83EDFD716E0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81" creationId="{25432465-EE47-4BDB-B3AD-6C0F2C57CA79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82" creationId="{15B671EB-89C1-43BF-AB73-64C41D50DBC5}"/>
          </ac:picMkLst>
        </pc:picChg>
        <pc:picChg chg="mod">
          <ac:chgData name="남 상현" userId="03ad4a8e8f7310f3" providerId="LiveId" clId="{155DFB18-1017-41F8-BF83-826F8A2F4CF6}" dt="2022-02-15T14:49:52.672" v="10675" actId="1076"/>
          <ac:picMkLst>
            <pc:docMk/>
            <pc:sldMk cId="1504056998" sldId="268"/>
            <ac:picMk id="85" creationId="{02281160-0230-4E61-AB63-C6E71794D2D6}"/>
          </ac:picMkLst>
        </pc:picChg>
        <pc:picChg chg="add del mod">
          <ac:chgData name="남 상현" userId="03ad4a8e8f7310f3" providerId="LiveId" clId="{155DFB18-1017-41F8-BF83-826F8A2F4CF6}" dt="2022-01-17T07:46:18.567" v="7071" actId="478"/>
          <ac:picMkLst>
            <pc:docMk/>
            <pc:sldMk cId="1504056998" sldId="268"/>
            <ac:picMk id="85" creationId="{9CC5CE66-E86D-4BC6-9A22-5146E38EA316}"/>
          </ac:picMkLst>
        </pc:picChg>
        <pc:picChg chg="mod">
          <ac:chgData name="남 상현" userId="03ad4a8e8f7310f3" providerId="LiveId" clId="{155DFB18-1017-41F8-BF83-826F8A2F4CF6}" dt="2022-01-10T11:26:17.247" v="4402" actId="1076"/>
          <ac:picMkLst>
            <pc:docMk/>
            <pc:sldMk cId="1504056998" sldId="268"/>
            <ac:picMk id="87" creationId="{FD5A123E-52DB-419E-A141-7C21CC5A9BFB}"/>
          </ac:picMkLst>
        </pc:picChg>
        <pc:picChg chg="mod">
          <ac:chgData name="남 상현" userId="03ad4a8e8f7310f3" providerId="LiveId" clId="{155DFB18-1017-41F8-BF83-826F8A2F4CF6}" dt="2022-02-15T14:49:52.672" v="10675" actId="1076"/>
          <ac:picMkLst>
            <pc:docMk/>
            <pc:sldMk cId="1504056998" sldId="268"/>
            <ac:picMk id="88" creationId="{ADA84AE6-13B5-4F8A-A0B5-EB077AFDEB85}"/>
          </ac:picMkLst>
        </pc:picChg>
        <pc:picChg chg="mod">
          <ac:chgData name="남 상현" userId="03ad4a8e8f7310f3" providerId="LiveId" clId="{155DFB18-1017-41F8-BF83-826F8A2F4CF6}" dt="2022-02-15T14:49:54.233" v="10677"/>
          <ac:picMkLst>
            <pc:docMk/>
            <pc:sldMk cId="1504056998" sldId="268"/>
            <ac:picMk id="91" creationId="{74CFA256-D2EC-4744-8B40-ABC6C9B11E67}"/>
          </ac:picMkLst>
        </pc:picChg>
        <pc:picChg chg="add mod">
          <ac:chgData name="남 상현" userId="03ad4a8e8f7310f3" providerId="LiveId" clId="{155DFB18-1017-41F8-BF83-826F8A2F4CF6}" dt="2022-02-15T16:59:24.005" v="12882" actId="1076"/>
          <ac:picMkLst>
            <pc:docMk/>
            <pc:sldMk cId="1504056998" sldId="268"/>
            <ac:picMk id="94" creationId="{EC884DFD-A7C9-48B2-BF4A-5AF81B353BEB}"/>
          </ac:picMkLst>
        </pc:picChg>
        <pc:picChg chg="add mod">
          <ac:chgData name="남 상현" userId="03ad4a8e8f7310f3" providerId="LiveId" clId="{155DFB18-1017-41F8-BF83-826F8A2F4CF6}" dt="2022-02-15T16:59:24.005" v="12882" actId="1076"/>
          <ac:picMkLst>
            <pc:docMk/>
            <pc:sldMk cId="1504056998" sldId="268"/>
            <ac:picMk id="99" creationId="{E9B024DC-F0E8-4800-B205-E80BF55952C5}"/>
          </ac:picMkLst>
        </pc:picChg>
        <pc:picChg chg="mod">
          <ac:chgData name="남 상현" userId="03ad4a8e8f7310f3" providerId="LiveId" clId="{155DFB18-1017-41F8-BF83-826F8A2F4CF6}" dt="2022-02-15T16:59:24.005" v="12882" actId="1076"/>
          <ac:picMkLst>
            <pc:docMk/>
            <pc:sldMk cId="1504056998" sldId="268"/>
            <ac:picMk id="101" creationId="{DF5E1CBB-6CDC-45AE-B860-BC8312EBAFAF}"/>
          </ac:picMkLst>
        </pc:picChg>
        <pc:picChg chg="mod">
          <ac:chgData name="남 상현" userId="03ad4a8e8f7310f3" providerId="LiveId" clId="{155DFB18-1017-41F8-BF83-826F8A2F4CF6}" dt="2022-01-17T07:48:23.383" v="7106" actId="1076"/>
          <ac:picMkLst>
            <pc:docMk/>
            <pc:sldMk cId="1504056998" sldId="268"/>
            <ac:picMk id="104" creationId="{935980BC-5818-4886-830D-7A168B233942}"/>
          </ac:picMkLst>
        </pc:picChg>
        <pc:picChg chg="del">
          <ac:chgData name="남 상현" userId="03ad4a8e8f7310f3" providerId="LiveId" clId="{155DFB18-1017-41F8-BF83-826F8A2F4CF6}" dt="2022-01-10T11:19:01.944" v="3893" actId="478"/>
          <ac:picMkLst>
            <pc:docMk/>
            <pc:sldMk cId="1504056998" sldId="268"/>
            <ac:picMk id="109" creationId="{38F928EC-3BBF-4D92-9988-0D1954979A08}"/>
          </ac:picMkLst>
        </pc:picChg>
        <pc:picChg chg="del mod topLvl">
          <ac:chgData name="남 상현" userId="03ad4a8e8f7310f3" providerId="LiveId" clId="{155DFB18-1017-41F8-BF83-826F8A2F4CF6}" dt="2022-01-10T11:32:24.069" v="4547" actId="478"/>
          <ac:picMkLst>
            <pc:docMk/>
            <pc:sldMk cId="1504056998" sldId="268"/>
            <ac:picMk id="120" creationId="{F28AD990-3718-4012-9CD3-BADFA879B0C6}"/>
          </ac:picMkLst>
        </pc:picChg>
        <pc:picChg chg="add mod">
          <ac:chgData name="남 상현" userId="03ad4a8e8f7310f3" providerId="LiveId" clId="{155DFB18-1017-41F8-BF83-826F8A2F4CF6}" dt="2022-01-10T11:32:14.114" v="4543" actId="164"/>
          <ac:picMkLst>
            <pc:docMk/>
            <pc:sldMk cId="1504056998" sldId="268"/>
            <ac:picMk id="127" creationId="{18B981F2-5C6D-4948-9CF9-47210E5D5D92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128" creationId="{11A05EB1-EDD9-4558-A2D2-1F63F228C70C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129" creationId="{19126C48-0E63-4B96-8C57-4E0817B47EC9}"/>
          </ac:picMkLst>
        </pc:picChg>
        <pc:picChg chg="mod">
          <ac:chgData name="남 상현" userId="03ad4a8e8f7310f3" providerId="LiveId" clId="{155DFB18-1017-41F8-BF83-826F8A2F4CF6}" dt="2022-02-15T14:49:54.233" v="10677"/>
          <ac:picMkLst>
            <pc:docMk/>
            <pc:sldMk cId="1504056998" sldId="268"/>
            <ac:picMk id="131" creationId="{FEBAD4FE-75D8-43F3-9227-D19AA37C8FFC}"/>
          </ac:picMkLst>
        </pc:picChg>
        <pc:picChg chg="add mod">
          <ac:chgData name="남 상현" userId="03ad4a8e8f7310f3" providerId="LiveId" clId="{155DFB18-1017-41F8-BF83-826F8A2F4CF6}" dt="2022-01-10T11:32:12.602" v="4542" actId="164"/>
          <ac:picMkLst>
            <pc:docMk/>
            <pc:sldMk cId="1504056998" sldId="268"/>
            <ac:picMk id="133" creationId="{6EDBD68A-9FFA-410B-99F3-825AF5B09F80}"/>
          </ac:picMkLst>
        </pc:picChg>
        <pc:picChg chg="mod">
          <ac:chgData name="남 상현" userId="03ad4a8e8f7310f3" providerId="LiveId" clId="{155DFB18-1017-41F8-BF83-826F8A2F4CF6}" dt="2022-02-15T14:49:54.233" v="10677"/>
          <ac:picMkLst>
            <pc:docMk/>
            <pc:sldMk cId="1504056998" sldId="268"/>
            <ac:picMk id="134" creationId="{263E2611-9A7C-428B-B8A5-D4224E3F25CD}"/>
          </ac:picMkLst>
        </pc:picChg>
        <pc:picChg chg="mod topLvl">
          <ac:chgData name="남 상현" userId="03ad4a8e8f7310f3" providerId="LiveId" clId="{155DFB18-1017-41F8-BF83-826F8A2F4CF6}" dt="2022-02-16T05:55:27.034" v="14252" actId="1036"/>
          <ac:picMkLst>
            <pc:docMk/>
            <pc:sldMk cId="1504056998" sldId="268"/>
            <ac:picMk id="138" creationId="{14E83208-6B75-4718-8CD1-006AED04D10F}"/>
          </ac:picMkLst>
        </pc:picChg>
        <pc:picChg chg="mod topLvl">
          <ac:chgData name="남 상현" userId="03ad4a8e8f7310f3" providerId="LiveId" clId="{155DFB18-1017-41F8-BF83-826F8A2F4CF6}" dt="2022-02-16T05:55:27.034" v="14252" actId="1036"/>
          <ac:picMkLst>
            <pc:docMk/>
            <pc:sldMk cId="1504056998" sldId="268"/>
            <ac:picMk id="143" creationId="{3270BB56-CFB1-4D8E-977B-6D826D86D9DE}"/>
          </ac:picMkLst>
        </pc:picChg>
        <pc:picChg chg="del mod">
          <ac:chgData name="남 상현" userId="03ad4a8e8f7310f3" providerId="LiveId" clId="{155DFB18-1017-41F8-BF83-826F8A2F4CF6}" dt="2022-02-15T16:11:20.410" v="12008" actId="478"/>
          <ac:picMkLst>
            <pc:docMk/>
            <pc:sldMk cId="1504056998" sldId="268"/>
            <ac:picMk id="144" creationId="{024C378C-8566-483E-9DAA-765C16CC5331}"/>
          </ac:picMkLst>
        </pc:picChg>
        <pc:picChg chg="del mod">
          <ac:chgData name="남 상현" userId="03ad4a8e8f7310f3" providerId="LiveId" clId="{155DFB18-1017-41F8-BF83-826F8A2F4CF6}" dt="2022-02-15T16:11:21.351" v="12009" actId="478"/>
          <ac:picMkLst>
            <pc:docMk/>
            <pc:sldMk cId="1504056998" sldId="268"/>
            <ac:picMk id="145" creationId="{C089FF96-8695-464D-BBDE-927BF2F47D69}"/>
          </ac:picMkLst>
        </pc:picChg>
        <pc:picChg chg="mod">
          <ac:chgData name="남 상현" userId="03ad4a8e8f7310f3" providerId="LiveId" clId="{155DFB18-1017-41F8-BF83-826F8A2F4CF6}" dt="2022-02-16T05:55:27.034" v="14252" actId="1036"/>
          <ac:picMkLst>
            <pc:docMk/>
            <pc:sldMk cId="1504056998" sldId="268"/>
            <ac:picMk id="148" creationId="{C98CBCAB-84F8-49F6-9A2C-8712289F32DD}"/>
          </ac:picMkLst>
        </pc:picChg>
        <pc:picChg chg="mod">
          <ac:chgData name="남 상현" userId="03ad4a8e8f7310f3" providerId="LiveId" clId="{155DFB18-1017-41F8-BF83-826F8A2F4CF6}" dt="2022-01-10T11:18:50.519" v="3888" actId="1076"/>
          <ac:picMkLst>
            <pc:docMk/>
            <pc:sldMk cId="1504056998" sldId="268"/>
            <ac:picMk id="2062" creationId="{7AB7E31E-DAA8-4159-9591-C69F500CCBAD}"/>
          </ac:picMkLst>
        </pc:picChg>
        <pc:cxnChg chg="add mod">
          <ac:chgData name="남 상현" userId="03ad4a8e8f7310f3" providerId="LiveId" clId="{155DFB18-1017-41F8-BF83-826F8A2F4CF6}" dt="2022-01-17T07:46:16.707" v="7069" actId="478"/>
          <ac:cxnSpMkLst>
            <pc:docMk/>
            <pc:sldMk cId="1504056998" sldId="268"/>
            <ac:cxnSpMk id="7" creationId="{897A859D-3C49-41CF-BF2C-07DC5E2DECCD}"/>
          </ac:cxnSpMkLst>
        </pc:cxnChg>
        <pc:cxnChg chg="add del mod">
          <ac:chgData name="남 상현" userId="03ad4a8e8f7310f3" providerId="LiveId" clId="{155DFB18-1017-41F8-BF83-826F8A2F4CF6}" dt="2022-01-10T11:33:19.670" v="4745" actId="21"/>
          <ac:cxnSpMkLst>
            <pc:docMk/>
            <pc:sldMk cId="1504056998" sldId="268"/>
            <ac:cxnSpMk id="22" creationId="{BE628BFA-C9D8-4A74-B2D3-D10F6C3A0DA3}"/>
          </ac:cxnSpMkLst>
        </pc:cxnChg>
        <pc:cxnChg chg="del">
          <ac:chgData name="남 상현" userId="03ad4a8e8f7310f3" providerId="LiveId" clId="{155DFB18-1017-41F8-BF83-826F8A2F4CF6}" dt="2022-01-10T11:01:42.377" v="3862" actId="478"/>
          <ac:cxnSpMkLst>
            <pc:docMk/>
            <pc:sldMk cId="1504056998" sldId="268"/>
            <ac:cxnSpMk id="37" creationId="{E0739D07-0C14-404D-9157-95CDC74CF119}"/>
          </ac:cxnSpMkLst>
        </pc:cxnChg>
        <pc:cxnChg chg="del mod topLvl">
          <ac:chgData name="남 상현" userId="03ad4a8e8f7310f3" providerId="LiveId" clId="{155DFB18-1017-41F8-BF83-826F8A2F4CF6}" dt="2022-01-10T11:23:48.909" v="4342" actId="478"/>
          <ac:cxnSpMkLst>
            <pc:docMk/>
            <pc:sldMk cId="1504056998" sldId="268"/>
            <ac:cxnSpMk id="43" creationId="{743E378F-EA6E-412D-A3B7-30BB06F8796C}"/>
          </ac:cxnSpMkLst>
        </pc:cxnChg>
        <pc:cxnChg chg="del mod">
          <ac:chgData name="남 상현" userId="03ad4a8e8f7310f3" providerId="LiveId" clId="{155DFB18-1017-41F8-BF83-826F8A2F4CF6}" dt="2022-01-10T11:23:47.129" v="4341" actId="478"/>
          <ac:cxnSpMkLst>
            <pc:docMk/>
            <pc:sldMk cId="1504056998" sldId="268"/>
            <ac:cxnSpMk id="49" creationId="{A90FF0BF-8C5A-4B7D-8E8F-1D8601272F09}"/>
          </ac:cxnSpMkLst>
        </pc:cxnChg>
        <pc:cxnChg chg="del mod">
          <ac:chgData name="남 상현" userId="03ad4a8e8f7310f3" providerId="LiveId" clId="{155DFB18-1017-41F8-BF83-826F8A2F4CF6}" dt="2022-01-10T11:23:45.945" v="4340" actId="478"/>
          <ac:cxnSpMkLst>
            <pc:docMk/>
            <pc:sldMk cId="1504056998" sldId="268"/>
            <ac:cxnSpMk id="50" creationId="{35A19E56-36C1-4041-869F-32518DF98B52}"/>
          </ac:cxnSpMkLst>
        </pc:cxnChg>
        <pc:cxnChg chg="del mod">
          <ac:chgData name="남 상현" userId="03ad4a8e8f7310f3" providerId="LiveId" clId="{155DFB18-1017-41F8-BF83-826F8A2F4CF6}" dt="2022-01-10T11:23:44.906" v="4339" actId="478"/>
          <ac:cxnSpMkLst>
            <pc:docMk/>
            <pc:sldMk cId="1504056998" sldId="268"/>
            <ac:cxnSpMk id="51" creationId="{D53127A1-FE05-40FF-ABF5-07D464217181}"/>
          </ac:cxnSpMkLst>
        </pc:cxnChg>
        <pc:cxnChg chg="del mod">
          <ac:chgData name="남 상현" userId="03ad4a8e8f7310f3" providerId="LiveId" clId="{155DFB18-1017-41F8-BF83-826F8A2F4CF6}" dt="2022-01-10T11:23:41.577" v="4336" actId="478"/>
          <ac:cxnSpMkLst>
            <pc:docMk/>
            <pc:sldMk cId="1504056998" sldId="268"/>
            <ac:cxnSpMk id="52" creationId="{827EA2D9-313E-4EAD-A14E-DAE105AB0796}"/>
          </ac:cxnSpMkLst>
        </pc:cxnChg>
        <pc:cxnChg chg="del mod">
          <ac:chgData name="남 상현" userId="03ad4a8e8f7310f3" providerId="LiveId" clId="{155DFB18-1017-41F8-BF83-826F8A2F4CF6}" dt="2022-01-10T11:23:40.729" v="4335" actId="478"/>
          <ac:cxnSpMkLst>
            <pc:docMk/>
            <pc:sldMk cId="1504056998" sldId="268"/>
            <ac:cxnSpMk id="53" creationId="{32C6CF79-8B76-4E62-AF9F-BA52D6AA1D0A}"/>
          </ac:cxnSpMkLst>
        </pc:cxnChg>
        <pc:cxnChg chg="del">
          <ac:chgData name="남 상현" userId="03ad4a8e8f7310f3" providerId="LiveId" clId="{155DFB18-1017-41F8-BF83-826F8A2F4CF6}" dt="2022-01-10T11:01:33.619" v="3857" actId="478"/>
          <ac:cxnSpMkLst>
            <pc:docMk/>
            <pc:sldMk cId="1504056998" sldId="268"/>
            <ac:cxnSpMk id="62" creationId="{E0EBAFC4-0C36-4B72-8A25-84FC64121CCE}"/>
          </ac:cxnSpMkLst>
        </pc:cxnChg>
        <pc:cxnChg chg="del">
          <ac:chgData name="남 상현" userId="03ad4a8e8f7310f3" providerId="LiveId" clId="{155DFB18-1017-41F8-BF83-826F8A2F4CF6}" dt="2022-01-10T11:01:35.281" v="3858" actId="478"/>
          <ac:cxnSpMkLst>
            <pc:docMk/>
            <pc:sldMk cId="1504056998" sldId="268"/>
            <ac:cxnSpMk id="63" creationId="{3C00F94C-A725-4A3E-8602-0E0473FC5168}"/>
          </ac:cxnSpMkLst>
        </pc:cxnChg>
        <pc:cxnChg chg="del">
          <ac:chgData name="남 상현" userId="03ad4a8e8f7310f3" providerId="LiveId" clId="{155DFB18-1017-41F8-BF83-826F8A2F4CF6}" dt="2022-01-10T11:01:36.278" v="3859" actId="478"/>
          <ac:cxnSpMkLst>
            <pc:docMk/>
            <pc:sldMk cId="1504056998" sldId="268"/>
            <ac:cxnSpMk id="64" creationId="{F1AD7ECE-06D7-4C43-A635-6B7C572FA654}"/>
          </ac:cxnSpMkLst>
        </pc:cxnChg>
        <pc:cxnChg chg="del">
          <ac:chgData name="남 상현" userId="03ad4a8e8f7310f3" providerId="LiveId" clId="{155DFB18-1017-41F8-BF83-826F8A2F4CF6}" dt="2022-01-10T11:01:37.061" v="3860" actId="478"/>
          <ac:cxnSpMkLst>
            <pc:docMk/>
            <pc:sldMk cId="1504056998" sldId="268"/>
            <ac:cxnSpMk id="65" creationId="{78F3C7A0-434A-4764-A3C9-31A21224D644}"/>
          </ac:cxnSpMkLst>
        </pc:cxnChg>
        <pc:cxnChg chg="del">
          <ac:chgData name="남 상현" userId="03ad4a8e8f7310f3" providerId="LiveId" clId="{155DFB18-1017-41F8-BF83-826F8A2F4CF6}" dt="2022-01-10T11:01:38.192" v="3861" actId="478"/>
          <ac:cxnSpMkLst>
            <pc:docMk/>
            <pc:sldMk cId="1504056998" sldId="268"/>
            <ac:cxnSpMk id="66" creationId="{BE350518-E00C-4DFA-B922-DD26D552D131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67" creationId="{B92BA432-B1B8-4DD2-AC8C-F901B4A84823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69" creationId="{9EB59A73-A4DA-4B35-8CEA-B20AD1C1574C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69" creationId="{E0B68A87-9DD1-41DF-B2CC-09AACB53A46A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0" creationId="{95417C51-8D75-4CBC-B531-EA975F09C077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70" creationId="{9B968DA6-FB63-4F26-9606-93399DED4235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71" creationId="{29F047FA-60CD-4576-B356-501B9F655F10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1" creationId="{D3EC3591-2532-45A3-B365-6147BAE0DDB0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2" creationId="{3D14D91E-EB20-47A7-AD5B-49D952137720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72" creationId="{5A3F0A0D-2131-4374-8440-30AC17790511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73" creationId="{537698F8-1E4D-4632-8109-73E244BBD37F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3" creationId="{99FC49B3-DFAF-4DA1-A223-C165F87D0F28}"/>
          </ac:cxnSpMkLst>
        </pc:cxnChg>
        <pc:cxnChg chg="mod">
          <ac:chgData name="남 상현" userId="03ad4a8e8f7310f3" providerId="LiveId" clId="{155DFB18-1017-41F8-BF83-826F8A2F4CF6}" dt="2022-01-10T11:26:03.973" v="4393" actId="1076"/>
          <ac:cxnSpMkLst>
            <pc:docMk/>
            <pc:sldMk cId="1504056998" sldId="268"/>
            <ac:cxnSpMk id="74" creationId="{EDC4EFC3-91FB-4880-8E3B-1B278937A488}"/>
          </ac:cxnSpMkLst>
        </pc:cxnChg>
        <pc:cxnChg chg="del mod">
          <ac:chgData name="남 상현" userId="03ad4a8e8f7310f3" providerId="LiveId" clId="{155DFB18-1017-41F8-BF83-826F8A2F4CF6}" dt="2022-01-10T11:25:55.900" v="4388" actId="478"/>
          <ac:cxnSpMkLst>
            <pc:docMk/>
            <pc:sldMk cId="1504056998" sldId="268"/>
            <ac:cxnSpMk id="77" creationId="{6A341C21-DC22-466A-8B91-734587F89F7E}"/>
          </ac:cxnSpMkLst>
        </pc:cxnChg>
        <pc:cxnChg chg="del mod topLvl">
          <ac:chgData name="남 상현" userId="03ad4a8e8f7310f3" providerId="LiveId" clId="{155DFB18-1017-41F8-BF83-826F8A2F4CF6}" dt="2022-01-10T11:25:58.735" v="4390" actId="478"/>
          <ac:cxnSpMkLst>
            <pc:docMk/>
            <pc:sldMk cId="1504056998" sldId="268"/>
            <ac:cxnSpMk id="78" creationId="{B849CFF8-E84A-4493-A10A-0F2C45683575}"/>
          </ac:cxnSpMkLst>
        </pc:cxnChg>
        <pc:cxnChg chg="del mod">
          <ac:chgData name="남 상현" userId="03ad4a8e8f7310f3" providerId="LiveId" clId="{155DFB18-1017-41F8-BF83-826F8A2F4CF6}" dt="2022-01-10T11:25:57.258" v="4389" actId="478"/>
          <ac:cxnSpMkLst>
            <pc:docMk/>
            <pc:sldMk cId="1504056998" sldId="268"/>
            <ac:cxnSpMk id="79" creationId="{679FFBD4-F3EB-4068-9460-F81C51886F64}"/>
          </ac:cxnSpMkLst>
        </pc:cxnChg>
        <pc:cxnChg chg="del mod">
          <ac:chgData name="남 상현" userId="03ad4a8e8f7310f3" providerId="LiveId" clId="{155DFB18-1017-41F8-BF83-826F8A2F4CF6}" dt="2022-01-10T11:25:54.334" v="4387" actId="478"/>
          <ac:cxnSpMkLst>
            <pc:docMk/>
            <pc:sldMk cId="1504056998" sldId="268"/>
            <ac:cxnSpMk id="81" creationId="{C7A03BE9-2CF5-44E5-A9D5-D7F646849C89}"/>
          </ac:cxnSpMkLst>
        </pc:cxnChg>
        <pc:cxnChg chg="del mod">
          <ac:chgData name="남 상현" userId="03ad4a8e8f7310f3" providerId="LiveId" clId="{155DFB18-1017-41F8-BF83-826F8A2F4CF6}" dt="2022-01-10T11:25:50.371" v="4383" actId="478"/>
          <ac:cxnSpMkLst>
            <pc:docMk/>
            <pc:sldMk cId="1504056998" sldId="268"/>
            <ac:cxnSpMk id="82" creationId="{D4B7548F-DADA-4CE5-ACCB-2DB36C793FFA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83" creationId="{8C27D4B7-6FF2-4704-A513-A48737A14053}"/>
          </ac:cxnSpMkLst>
        </pc:cxnChg>
        <pc:cxnChg chg="del mod">
          <ac:chgData name="남 상현" userId="03ad4a8e8f7310f3" providerId="LiveId" clId="{155DFB18-1017-41F8-BF83-826F8A2F4CF6}" dt="2022-01-10T11:25:53.149" v="4386" actId="478"/>
          <ac:cxnSpMkLst>
            <pc:docMk/>
            <pc:sldMk cId="1504056998" sldId="268"/>
            <ac:cxnSpMk id="83" creationId="{F06DC5C1-05CB-4E6D-A1EC-F4D3CD7C05DF}"/>
          </ac:cxnSpMkLst>
        </pc:cxnChg>
        <pc:cxnChg chg="mod">
          <ac:chgData name="남 상현" userId="03ad4a8e8f7310f3" providerId="LiveId" clId="{155DFB18-1017-41F8-BF83-826F8A2F4CF6}" dt="2022-02-15T14:49:52.672" v="10675" actId="1076"/>
          <ac:cxnSpMkLst>
            <pc:docMk/>
            <pc:sldMk cId="1504056998" sldId="268"/>
            <ac:cxnSpMk id="84" creationId="{4975AD64-D78B-40E0-9D6F-D696AE9D0E17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88" creationId="{AF22EA51-CED2-4A1D-AE1A-9C8C7D2616EE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89" creationId="{57B827A2-2590-4EBF-B218-A59231CFDAC3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0" creationId="{5F02BF39-8921-4119-85FB-33F9F5C6080B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1" creationId="{2AB59B53-AB2B-4B48-BDEB-82E3A2400C08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2" creationId="{3139B1D5-AEAE-4D7E-ADA1-F9D4A2A6F492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93" creationId="{F93136BD-1B24-4997-8565-5A870A891616}"/>
          </ac:cxnSpMkLst>
        </pc:cxnChg>
        <pc:cxnChg chg="mod">
          <ac:chgData name="남 상현" userId="03ad4a8e8f7310f3" providerId="LiveId" clId="{155DFB18-1017-41F8-BF83-826F8A2F4CF6}" dt="2022-01-10T11:26:17.247" v="4402" actId="1076"/>
          <ac:cxnSpMkLst>
            <pc:docMk/>
            <pc:sldMk cId="1504056998" sldId="268"/>
            <ac:cxnSpMk id="93" creationId="{FADE481D-E2D9-4FAC-A734-A040FD89F409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97" creationId="{CC5A6B3D-D696-4894-9F84-655922FFC6E5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02" creationId="{377B2B5F-02FF-4A7B-87A5-C1CB68ABA80C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03" creationId="{57E027B0-65EC-45BF-A796-3037AB7A4C40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05" creationId="{EDE153FA-D73C-4391-AC28-545946DEAE41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06" creationId="{272151F6-1C70-4387-B134-F4D0951C4B84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07" creationId="{B186CD46-9726-4DA1-81F8-91838198A4BB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09" creationId="{459C52A1-9962-4A57-8428-0D9B98F6CB34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0" creationId="{DE52F07F-934E-408B-8718-178142791398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1" creationId="{BAD6DAB9-E59F-4DAA-9BE4-F378CF135E97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2" creationId="{09D0137C-352E-49DF-9391-A1EF985A19E1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3" creationId="{13F129E2-1442-4F06-90BA-1829AAE0E68C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4" creationId="{37BFAE0B-D223-4FE9-B926-206FBC9749D7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5" creationId="{8A9A33DD-29A1-42C4-96D4-24C45B792A89}"/>
          </ac:cxnSpMkLst>
        </pc:cxnChg>
        <pc:cxnChg chg="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16" creationId="{12FACE1D-2597-4B2A-BF69-A13A0DACCE7F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19" creationId="{CC7331FE-B100-427C-B46A-8A624BEC93A2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0" creationId="{618359A2-843C-4694-AF37-041E84B938CC}"/>
          </ac:cxnSpMkLst>
        </pc:cxnChg>
        <pc:cxnChg chg="del mod">
          <ac:chgData name="남 상현" userId="03ad4a8e8f7310f3" providerId="LiveId" clId="{155DFB18-1017-41F8-BF83-826F8A2F4CF6}" dt="2022-01-10T11:30:05.313" v="4491" actId="478"/>
          <ac:cxnSpMkLst>
            <pc:docMk/>
            <pc:sldMk cId="1504056998" sldId="268"/>
            <ac:cxnSpMk id="121" creationId="{48C6B959-EE0B-459C-A72C-D032EB6D423B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1" creationId="{75E0C704-770C-4F65-B48E-4A01DB3A7FB4}"/>
          </ac:cxnSpMkLst>
        </pc:cxnChg>
        <pc:cxnChg chg="del mod topLvl">
          <ac:chgData name="남 상현" userId="03ad4a8e8f7310f3" providerId="LiveId" clId="{155DFB18-1017-41F8-BF83-826F8A2F4CF6}" dt="2022-01-10T11:30:07.626" v="4493" actId="478"/>
          <ac:cxnSpMkLst>
            <pc:docMk/>
            <pc:sldMk cId="1504056998" sldId="268"/>
            <ac:cxnSpMk id="122" creationId="{3503E057-640D-4DBA-A5BC-19606BF83265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2" creationId="{6256360C-6F66-4832-B6FF-3AD24F6B256B}"/>
          </ac:cxnSpMkLst>
        </pc:cxnChg>
        <pc:cxnChg chg="del mod">
          <ac:chgData name="남 상현" userId="03ad4a8e8f7310f3" providerId="LiveId" clId="{155DFB18-1017-41F8-BF83-826F8A2F4CF6}" dt="2022-01-10T11:30:06.496" v="4492" actId="478"/>
          <ac:cxnSpMkLst>
            <pc:docMk/>
            <pc:sldMk cId="1504056998" sldId="268"/>
            <ac:cxnSpMk id="123" creationId="{2388DA8C-C11B-4A70-A9BB-382AB48AB1F2}"/>
          </ac:cxnSpMkLst>
        </pc:cxnChg>
        <pc:cxnChg chg="mod">
          <ac:chgData name="남 상현" userId="03ad4a8e8f7310f3" providerId="LiveId" clId="{155DFB18-1017-41F8-BF83-826F8A2F4CF6}" dt="2022-01-17T07:48:23.383" v="7106" actId="1076"/>
          <ac:cxnSpMkLst>
            <pc:docMk/>
            <pc:sldMk cId="1504056998" sldId="268"/>
            <ac:cxnSpMk id="123" creationId="{49E76AC1-C3C8-4460-A703-F0280DDFC3B6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124" creationId="{5F0DE005-B83C-4365-8926-FD0EE659E329}"/>
          </ac:cxnSpMkLst>
        </pc:cxnChg>
        <pc:cxnChg chg="del mod">
          <ac:chgData name="남 상현" userId="03ad4a8e8f7310f3" providerId="LiveId" clId="{155DFB18-1017-41F8-BF83-826F8A2F4CF6}" dt="2022-01-10T11:30:03.642" v="4490" actId="478"/>
          <ac:cxnSpMkLst>
            <pc:docMk/>
            <pc:sldMk cId="1504056998" sldId="268"/>
            <ac:cxnSpMk id="124" creationId="{FBE45AF9-34A9-4F09-9F26-637B961673F0}"/>
          </ac:cxnSpMkLst>
        </pc:cxnChg>
        <pc:cxnChg chg="del mod">
          <ac:chgData name="남 상현" userId="03ad4a8e8f7310f3" providerId="LiveId" clId="{155DFB18-1017-41F8-BF83-826F8A2F4CF6}" dt="2022-01-10T11:30:02.195" v="4489" actId="478"/>
          <ac:cxnSpMkLst>
            <pc:docMk/>
            <pc:sldMk cId="1504056998" sldId="268"/>
            <ac:cxnSpMk id="125" creationId="{03A035CA-EEC4-469E-82B1-A3C716F52744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125" creationId="{9AA950A5-5931-40F7-819A-3F87F67D9B7C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126" creationId="{C6E312AD-A6DA-464B-8653-7C4F52E249A3}"/>
          </ac:cxnSpMkLst>
        </pc:cxnChg>
        <pc:cxnChg chg="del mod">
          <ac:chgData name="남 상현" userId="03ad4a8e8f7310f3" providerId="LiveId" clId="{155DFB18-1017-41F8-BF83-826F8A2F4CF6}" dt="2022-01-10T11:29:57.414" v="4488" actId="478"/>
          <ac:cxnSpMkLst>
            <pc:docMk/>
            <pc:sldMk cId="1504056998" sldId="268"/>
            <ac:cxnSpMk id="126" creationId="{CDE73A6B-94FB-4829-B062-ED49A2461C97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127" creationId="{99B9A1A9-F25D-4D13-97E3-6455CDD57094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128" creationId="{46F6A02F-EDA5-4F02-8FDC-8C991B624F12}"/>
          </ac:cxnSpMkLst>
        </pc:cxnChg>
        <pc:cxnChg chg="mod">
          <ac:chgData name="남 상현" userId="03ad4a8e8f7310f3" providerId="LiveId" clId="{155DFB18-1017-41F8-BF83-826F8A2F4CF6}" dt="2022-02-15T14:49:54.233" v="10677"/>
          <ac:cxnSpMkLst>
            <pc:docMk/>
            <pc:sldMk cId="1504056998" sldId="268"/>
            <ac:cxnSpMk id="130" creationId="{9103A48B-D5C8-40CB-9919-F830B245D5FE}"/>
          </ac:cxnSpMkLst>
        </pc:cxnChg>
        <pc:cxnChg chg="add mod">
          <ac:chgData name="남 상현" userId="03ad4a8e8f7310f3" providerId="LiveId" clId="{155DFB18-1017-41F8-BF83-826F8A2F4CF6}" dt="2022-01-10T11:31:49.093" v="4529" actId="164"/>
          <ac:cxnSpMkLst>
            <pc:docMk/>
            <pc:sldMk cId="1504056998" sldId="268"/>
            <ac:cxnSpMk id="130" creationId="{D55EE991-9498-4F8F-8D9A-25A869188188}"/>
          </ac:cxnSpMkLst>
        </pc:cxnChg>
        <pc:cxnChg chg="add mod">
          <ac:chgData name="남 상현" userId="03ad4a8e8f7310f3" providerId="LiveId" clId="{155DFB18-1017-41F8-BF83-826F8A2F4CF6}" dt="2022-01-10T11:31:49.093" v="4529" actId="164"/>
          <ac:cxnSpMkLst>
            <pc:docMk/>
            <pc:sldMk cId="1504056998" sldId="268"/>
            <ac:cxnSpMk id="131" creationId="{A030D9DF-9D63-452A-87CF-266E23A77837}"/>
          </ac:cxnSpMkLst>
        </pc:cxnChg>
        <pc:cxnChg chg="add mod">
          <ac:chgData name="남 상현" userId="03ad4a8e8f7310f3" providerId="LiveId" clId="{155DFB18-1017-41F8-BF83-826F8A2F4CF6}" dt="2022-01-10T11:31:49.093" v="4529" actId="164"/>
          <ac:cxnSpMkLst>
            <pc:docMk/>
            <pc:sldMk cId="1504056998" sldId="268"/>
            <ac:cxnSpMk id="132" creationId="{231FB6EB-AA26-4B47-BD37-8C6368830221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46" creationId="{DFDA5FDA-FA2E-4A7D-B9CE-D51DB171C81A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49" creationId="{97E25A27-2597-4561-91B3-83C45A209056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50" creationId="{C1061DAE-07D7-4C4C-9C1A-073124BF04A4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51" creationId="{B4802898-510A-492A-9485-78B10F173190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52" creationId="{EF2030B1-81F0-4937-837D-CF815D3F5FB8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53" creationId="{58F6DDF4-EBB7-42F6-BD36-969F121B89F2}"/>
          </ac:cxnSpMkLst>
        </pc:cxnChg>
        <pc:cxnChg chg="mod">
          <ac:chgData name="남 상현" userId="03ad4a8e8f7310f3" providerId="LiveId" clId="{155DFB18-1017-41F8-BF83-826F8A2F4CF6}" dt="2022-02-16T05:55:27.034" v="14252" actId="1036"/>
          <ac:cxnSpMkLst>
            <pc:docMk/>
            <pc:sldMk cId="1504056998" sldId="268"/>
            <ac:cxnSpMk id="154" creationId="{5ADAF097-9D7B-4CD9-ACEF-0AD633C7D930}"/>
          </ac:cxnSpMkLst>
        </pc:cxnChg>
        <pc:cxnChg chg="add 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56" creationId="{4EDF8A92-AAD5-4B8A-A2CA-610AB6D42A0B}"/>
          </ac:cxnSpMkLst>
        </pc:cxnChg>
        <pc:cxnChg chg="add 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57" creationId="{DEA227DD-93F9-453E-AD9D-6391CF545E98}"/>
          </ac:cxnSpMkLst>
        </pc:cxnChg>
        <pc:cxnChg chg="add 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58" creationId="{536FDE28-3C93-4C8D-B820-A97531E25931}"/>
          </ac:cxnSpMkLst>
        </pc:cxnChg>
        <pc:cxnChg chg="add mod">
          <ac:chgData name="남 상현" userId="03ad4a8e8f7310f3" providerId="LiveId" clId="{155DFB18-1017-41F8-BF83-826F8A2F4CF6}" dt="2022-02-15T16:59:24.005" v="12882" actId="1076"/>
          <ac:cxnSpMkLst>
            <pc:docMk/>
            <pc:sldMk cId="1504056998" sldId="268"/>
            <ac:cxnSpMk id="159" creationId="{01D9FE44-574E-436A-8FB3-08EB2029AF42}"/>
          </ac:cxnSpMkLst>
        </pc:cxnChg>
      </pc:sldChg>
      <pc:sldChg chg="addSp delSp modSp new mod">
        <pc:chgData name="남 상현" userId="03ad4a8e8f7310f3" providerId="LiveId" clId="{155DFB18-1017-41F8-BF83-826F8A2F4CF6}" dt="2022-02-15T17:04:10.709" v="13011" actId="208"/>
        <pc:sldMkLst>
          <pc:docMk/>
          <pc:sldMk cId="3727171079" sldId="269"/>
        </pc:sldMkLst>
        <pc:spChg chg="del">
          <ac:chgData name="남 상현" userId="03ad4a8e8f7310f3" providerId="LiveId" clId="{155DFB18-1017-41F8-BF83-826F8A2F4CF6}" dt="2022-01-10T11:33:24.057" v="4747" actId="478"/>
          <ac:spMkLst>
            <pc:docMk/>
            <pc:sldMk cId="3727171079" sldId="269"/>
            <ac:spMk id="2" creationId="{F26888DD-C2E9-41A6-9C31-B2ADBE4C2FEF}"/>
          </ac:spMkLst>
        </pc:spChg>
        <pc:spChg chg="add del mod">
          <ac:chgData name="남 상현" userId="03ad4a8e8f7310f3" providerId="LiveId" clId="{155DFB18-1017-41F8-BF83-826F8A2F4CF6}" dt="2022-02-15T16:12:30.779" v="12047"/>
          <ac:spMkLst>
            <pc:docMk/>
            <pc:sldMk cId="3727171079" sldId="269"/>
            <ac:spMk id="3" creationId="{51120A83-CF9F-4774-9D96-FC4D8FBBDAF2}"/>
          </ac:spMkLst>
        </pc:spChg>
        <pc:spChg chg="del">
          <ac:chgData name="남 상현" userId="03ad4a8e8f7310f3" providerId="LiveId" clId="{155DFB18-1017-41F8-BF83-826F8A2F4CF6}" dt="2022-01-10T11:33:24.057" v="4747" actId="478"/>
          <ac:spMkLst>
            <pc:docMk/>
            <pc:sldMk cId="3727171079" sldId="269"/>
            <ac:spMk id="3" creationId="{A17B32A2-DB9E-48BB-A96A-CAFDF05DA13D}"/>
          </ac:spMkLst>
        </pc:spChg>
        <pc:spChg chg="mod">
          <ac:chgData name="남 상현" userId="03ad4a8e8f7310f3" providerId="LiveId" clId="{155DFB18-1017-41F8-BF83-826F8A2F4CF6}" dt="2022-02-15T17:01:11.585" v="12944" actId="1076"/>
          <ac:spMkLst>
            <pc:docMk/>
            <pc:sldMk cId="3727171079" sldId="269"/>
            <ac:spMk id="5" creationId="{105CE991-FBEE-4981-B807-A78C8F801C8F}"/>
          </ac:spMkLst>
        </pc:spChg>
        <pc:spChg chg="mod">
          <ac:chgData name="남 상현" userId="03ad4a8e8f7310f3" providerId="LiveId" clId="{155DFB18-1017-41F8-BF83-826F8A2F4CF6}" dt="2022-02-15T17:01:10.198" v="12943" actId="688"/>
          <ac:spMkLst>
            <pc:docMk/>
            <pc:sldMk cId="3727171079" sldId="269"/>
            <ac:spMk id="6" creationId="{D22B2C91-CEE5-45D4-8A2A-23A00F4234D0}"/>
          </ac:spMkLst>
        </pc:spChg>
        <pc:spChg chg="mod">
          <ac:chgData name="남 상현" userId="03ad4a8e8f7310f3" providerId="LiveId" clId="{155DFB18-1017-41F8-BF83-826F8A2F4CF6}" dt="2022-02-15T17:01:26.430" v="12953" actId="1076"/>
          <ac:spMkLst>
            <pc:docMk/>
            <pc:sldMk cId="3727171079" sldId="269"/>
            <ac:spMk id="7" creationId="{95228B5A-F0A7-4043-BD64-8395E8DCB69A}"/>
          </ac:spMkLst>
        </pc:spChg>
        <pc:spChg chg="mod">
          <ac:chgData name="남 상현" userId="03ad4a8e8f7310f3" providerId="LiveId" clId="{155DFB18-1017-41F8-BF83-826F8A2F4CF6}" dt="2022-02-15T17:01:25.465" v="12952" actId="1076"/>
          <ac:spMkLst>
            <pc:docMk/>
            <pc:sldMk cId="3727171079" sldId="269"/>
            <ac:spMk id="8" creationId="{52417433-2F29-4C86-BFD9-D0C9A9241DB4}"/>
          </ac:spMkLst>
        </pc:spChg>
        <pc:spChg chg="mod">
          <ac:chgData name="남 상현" userId="03ad4a8e8f7310f3" providerId="LiveId" clId="{155DFB18-1017-41F8-BF83-826F8A2F4CF6}" dt="2022-02-15T17:01:14.647" v="12946" actId="1076"/>
          <ac:spMkLst>
            <pc:docMk/>
            <pc:sldMk cId="3727171079" sldId="269"/>
            <ac:spMk id="9" creationId="{91240A8B-2C07-4476-9E73-C869230D3A65}"/>
          </ac:spMkLst>
        </pc:spChg>
        <pc:spChg chg="mod">
          <ac:chgData name="남 상현" userId="03ad4a8e8f7310f3" providerId="LiveId" clId="{155DFB18-1017-41F8-BF83-826F8A2F4CF6}" dt="2022-02-15T17:01:19.830" v="12948" actId="1076"/>
          <ac:spMkLst>
            <pc:docMk/>
            <pc:sldMk cId="3727171079" sldId="269"/>
            <ac:spMk id="10" creationId="{B5C48465-FFBE-4471-B621-7DB4A96B52F1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13" creationId="{EF652EB9-4EC3-45F9-816F-81A47635A1A1}"/>
          </ac:spMkLst>
        </pc:spChg>
        <pc:spChg chg="mod">
          <ac:chgData name="남 상현" userId="03ad4a8e8f7310f3" providerId="LiveId" clId="{155DFB18-1017-41F8-BF83-826F8A2F4CF6}" dt="2022-01-10T11:41:21.147" v="4763" actId="1076"/>
          <ac:spMkLst>
            <pc:docMk/>
            <pc:sldMk cId="3727171079" sldId="269"/>
            <ac:spMk id="14" creationId="{53E4C697-1A47-4B1F-9A0C-D735381B9127}"/>
          </ac:spMkLst>
        </pc:spChg>
        <pc:spChg chg="del mod topLvl">
          <ac:chgData name="남 상현" userId="03ad4a8e8f7310f3" providerId="LiveId" clId="{155DFB18-1017-41F8-BF83-826F8A2F4CF6}" dt="2022-02-15T15:22:04.615" v="11020"/>
          <ac:spMkLst>
            <pc:docMk/>
            <pc:sldMk cId="3727171079" sldId="269"/>
            <ac:spMk id="26" creationId="{FDD28195-C53C-4E0C-A13B-9A58C089BF1F}"/>
          </ac:spMkLst>
        </pc:spChg>
        <pc:spChg chg="del mod topLvl">
          <ac:chgData name="남 상현" userId="03ad4a8e8f7310f3" providerId="LiveId" clId="{155DFB18-1017-41F8-BF83-826F8A2F4CF6}" dt="2022-02-15T15:22:04.615" v="11020"/>
          <ac:spMkLst>
            <pc:docMk/>
            <pc:sldMk cId="3727171079" sldId="269"/>
            <ac:spMk id="27" creationId="{7E1FBCD4-72C7-4FC6-9AFF-B7DB93B241EE}"/>
          </ac:spMkLst>
        </pc:spChg>
        <pc:spChg chg="del mod topLvl">
          <ac:chgData name="남 상현" userId="03ad4a8e8f7310f3" providerId="LiveId" clId="{155DFB18-1017-41F8-BF83-826F8A2F4CF6}" dt="2022-02-15T15:22:04.615" v="11020"/>
          <ac:spMkLst>
            <pc:docMk/>
            <pc:sldMk cId="3727171079" sldId="269"/>
            <ac:spMk id="28" creationId="{2DA91DDE-286E-4914-A824-D19F434CF894}"/>
          </ac:spMkLst>
        </pc:spChg>
        <pc:spChg chg="del mod topLvl">
          <ac:chgData name="남 상현" userId="03ad4a8e8f7310f3" providerId="LiveId" clId="{155DFB18-1017-41F8-BF83-826F8A2F4CF6}" dt="2022-02-15T15:22:04.615" v="11020"/>
          <ac:spMkLst>
            <pc:docMk/>
            <pc:sldMk cId="3727171079" sldId="269"/>
            <ac:spMk id="29" creationId="{BB2D637D-4FBD-4985-90AF-49F0084C660A}"/>
          </ac:spMkLst>
        </pc:spChg>
        <pc:spChg chg="del mod topLvl">
          <ac:chgData name="남 상현" userId="03ad4a8e8f7310f3" providerId="LiveId" clId="{155DFB18-1017-41F8-BF83-826F8A2F4CF6}" dt="2022-02-15T15:22:04.615" v="11020"/>
          <ac:spMkLst>
            <pc:docMk/>
            <pc:sldMk cId="3727171079" sldId="269"/>
            <ac:spMk id="30" creationId="{4AF7CDB1-851A-4997-AD9E-E99BA9908A2F}"/>
          </ac:spMkLst>
        </pc:spChg>
        <pc:spChg chg="del mod topLvl">
          <ac:chgData name="남 상현" userId="03ad4a8e8f7310f3" providerId="LiveId" clId="{155DFB18-1017-41F8-BF83-826F8A2F4CF6}" dt="2022-02-15T15:22:04.615" v="11020"/>
          <ac:spMkLst>
            <pc:docMk/>
            <pc:sldMk cId="3727171079" sldId="269"/>
            <ac:spMk id="31" creationId="{F857C93C-B2CF-4769-A2C8-9151BE5AB470}"/>
          </ac:spMkLst>
        </pc:spChg>
        <pc:spChg chg="del mod">
          <ac:chgData name="남 상현" userId="03ad4a8e8f7310f3" providerId="LiveId" clId="{155DFB18-1017-41F8-BF83-826F8A2F4CF6}" dt="2022-02-15T15:22:16.983" v="11023" actId="21"/>
          <ac:spMkLst>
            <pc:docMk/>
            <pc:sldMk cId="3727171079" sldId="269"/>
            <ac:spMk id="32" creationId="{7D5F833E-345E-4959-BAEB-7A2EE93E70F8}"/>
          </ac:spMkLst>
        </pc:spChg>
        <pc:spChg chg="add del mod topLvl">
          <ac:chgData name="남 상현" userId="03ad4a8e8f7310f3" providerId="LiveId" clId="{155DFB18-1017-41F8-BF83-826F8A2F4CF6}" dt="2022-02-15T15:25:29.964" v="11081"/>
          <ac:spMkLst>
            <pc:docMk/>
            <pc:sldMk cId="3727171079" sldId="269"/>
            <ac:spMk id="34" creationId="{C6DBA832-ED8B-4FDE-A09D-0D43E7A856E5}"/>
          </ac:spMkLst>
        </pc:spChg>
        <pc:spChg chg="add del mod topLvl">
          <ac:chgData name="남 상현" userId="03ad4a8e8f7310f3" providerId="LiveId" clId="{155DFB18-1017-41F8-BF83-826F8A2F4CF6}" dt="2022-02-15T15:25:29.964" v="11081"/>
          <ac:spMkLst>
            <pc:docMk/>
            <pc:sldMk cId="3727171079" sldId="269"/>
            <ac:spMk id="35" creationId="{29A28FEA-70F0-4AB0-A25C-F30EE77918A6}"/>
          </ac:spMkLst>
        </pc:spChg>
        <pc:spChg chg="add del mod topLvl">
          <ac:chgData name="남 상현" userId="03ad4a8e8f7310f3" providerId="LiveId" clId="{155DFB18-1017-41F8-BF83-826F8A2F4CF6}" dt="2022-02-15T15:25:29.964" v="11081"/>
          <ac:spMkLst>
            <pc:docMk/>
            <pc:sldMk cId="3727171079" sldId="269"/>
            <ac:spMk id="36" creationId="{DDF88E38-E7AE-4E24-8106-D6698CF4CBBC}"/>
          </ac:spMkLst>
        </pc:spChg>
        <pc:spChg chg="add del mod topLvl">
          <ac:chgData name="남 상현" userId="03ad4a8e8f7310f3" providerId="LiveId" clId="{155DFB18-1017-41F8-BF83-826F8A2F4CF6}" dt="2022-02-15T15:25:29.964" v="11081"/>
          <ac:spMkLst>
            <pc:docMk/>
            <pc:sldMk cId="3727171079" sldId="269"/>
            <ac:spMk id="37" creationId="{1C713099-91B8-4875-8E35-1B44C3F334F0}"/>
          </ac:spMkLst>
        </pc:spChg>
        <pc:spChg chg="add del mod topLvl">
          <ac:chgData name="남 상현" userId="03ad4a8e8f7310f3" providerId="LiveId" clId="{155DFB18-1017-41F8-BF83-826F8A2F4CF6}" dt="2022-02-15T15:25:29.964" v="11081"/>
          <ac:spMkLst>
            <pc:docMk/>
            <pc:sldMk cId="3727171079" sldId="269"/>
            <ac:spMk id="38" creationId="{2F4D2153-67FB-4BF2-AF8F-01D197EA7F2C}"/>
          </ac:spMkLst>
        </pc:spChg>
        <pc:spChg chg="add del mod topLvl">
          <ac:chgData name="남 상현" userId="03ad4a8e8f7310f3" providerId="LiveId" clId="{155DFB18-1017-41F8-BF83-826F8A2F4CF6}" dt="2022-02-15T15:25:29.964" v="11081"/>
          <ac:spMkLst>
            <pc:docMk/>
            <pc:sldMk cId="3727171079" sldId="269"/>
            <ac:spMk id="39" creationId="{B7340D93-36FD-47E8-9E81-DADEBA01C958}"/>
          </ac:spMkLst>
        </pc:spChg>
        <pc:spChg chg="mod">
          <ac:chgData name="남 상현" userId="03ad4a8e8f7310f3" providerId="LiveId" clId="{155DFB18-1017-41F8-BF83-826F8A2F4CF6}" dt="2022-02-15T15:25:13.062" v="11077"/>
          <ac:spMkLst>
            <pc:docMk/>
            <pc:sldMk cId="3727171079" sldId="269"/>
            <ac:spMk id="40" creationId="{8C2A4FF3-70FE-4800-83F3-2FD1B3904DFE}"/>
          </ac:spMkLst>
        </pc:spChg>
        <pc:spChg chg="del mod">
          <ac:chgData name="남 상현" userId="03ad4a8e8f7310f3" providerId="LiveId" clId="{155DFB18-1017-41F8-BF83-826F8A2F4CF6}" dt="2022-02-15T15:25:36.575" v="11084" actId="21"/>
          <ac:spMkLst>
            <pc:docMk/>
            <pc:sldMk cId="3727171079" sldId="269"/>
            <ac:spMk id="41" creationId="{4AF4F0A3-93D5-4C28-9109-30D99F78D354}"/>
          </ac:spMkLst>
        </pc:spChg>
        <pc:spChg chg="add del mod topLvl">
          <ac:chgData name="남 상현" userId="03ad4a8e8f7310f3" providerId="LiveId" clId="{155DFB18-1017-41F8-BF83-826F8A2F4CF6}" dt="2022-02-15T16:12:29.764" v="12044"/>
          <ac:spMkLst>
            <pc:docMk/>
            <pc:sldMk cId="3727171079" sldId="269"/>
            <ac:spMk id="43" creationId="{795EE246-06C4-4F6A-823E-B31944BE0077}"/>
          </ac:spMkLst>
        </pc:spChg>
        <pc:spChg chg="add del mod topLvl">
          <ac:chgData name="남 상현" userId="03ad4a8e8f7310f3" providerId="LiveId" clId="{155DFB18-1017-41F8-BF83-826F8A2F4CF6}" dt="2022-02-15T16:12:29.764" v="12044"/>
          <ac:spMkLst>
            <pc:docMk/>
            <pc:sldMk cId="3727171079" sldId="269"/>
            <ac:spMk id="44" creationId="{FD016EB8-6094-4FCA-BB12-C4E4F4F10EA5}"/>
          </ac:spMkLst>
        </pc:spChg>
        <pc:spChg chg="add del mod topLvl">
          <ac:chgData name="남 상현" userId="03ad4a8e8f7310f3" providerId="LiveId" clId="{155DFB18-1017-41F8-BF83-826F8A2F4CF6}" dt="2022-02-15T16:12:29.764" v="12044"/>
          <ac:spMkLst>
            <pc:docMk/>
            <pc:sldMk cId="3727171079" sldId="269"/>
            <ac:spMk id="45" creationId="{F2DFDF7B-4330-48B8-833E-E32CE79791A2}"/>
          </ac:spMkLst>
        </pc:spChg>
        <pc:spChg chg="add del mod topLvl">
          <ac:chgData name="남 상현" userId="03ad4a8e8f7310f3" providerId="LiveId" clId="{155DFB18-1017-41F8-BF83-826F8A2F4CF6}" dt="2022-02-15T16:12:29.764" v="12044"/>
          <ac:spMkLst>
            <pc:docMk/>
            <pc:sldMk cId="3727171079" sldId="269"/>
            <ac:spMk id="46" creationId="{99146C2A-D527-4423-9FA6-614A4E4C26E9}"/>
          </ac:spMkLst>
        </pc:spChg>
        <pc:spChg chg="add del mod topLvl">
          <ac:chgData name="남 상현" userId="03ad4a8e8f7310f3" providerId="LiveId" clId="{155DFB18-1017-41F8-BF83-826F8A2F4CF6}" dt="2022-02-15T16:12:29.764" v="12044"/>
          <ac:spMkLst>
            <pc:docMk/>
            <pc:sldMk cId="3727171079" sldId="269"/>
            <ac:spMk id="47" creationId="{708DD4C2-7AA1-4F07-A905-057438414EC5}"/>
          </ac:spMkLst>
        </pc:spChg>
        <pc:spChg chg="add del mod topLvl">
          <ac:chgData name="남 상현" userId="03ad4a8e8f7310f3" providerId="LiveId" clId="{155DFB18-1017-41F8-BF83-826F8A2F4CF6}" dt="2022-02-15T16:12:29.764" v="12044"/>
          <ac:spMkLst>
            <pc:docMk/>
            <pc:sldMk cId="3727171079" sldId="269"/>
            <ac:spMk id="48" creationId="{15DF2A5C-13DD-451F-960A-7A41320538D0}"/>
          </ac:spMkLst>
        </pc:spChg>
        <pc:spChg chg="mod">
          <ac:chgData name="남 상현" userId="03ad4a8e8f7310f3" providerId="LiveId" clId="{155DFB18-1017-41F8-BF83-826F8A2F4CF6}" dt="2022-02-15T16:12:14.149" v="12037"/>
          <ac:spMkLst>
            <pc:docMk/>
            <pc:sldMk cId="3727171079" sldId="269"/>
            <ac:spMk id="49" creationId="{75C2AF91-9C79-4882-8247-D69B4FD28FD2}"/>
          </ac:spMkLst>
        </pc:spChg>
        <pc:spChg chg="mod">
          <ac:chgData name="남 상현" userId="03ad4a8e8f7310f3" providerId="LiveId" clId="{155DFB18-1017-41F8-BF83-826F8A2F4CF6}" dt="2022-02-15T16:12:33.827" v="12049" actId="208"/>
          <ac:spMkLst>
            <pc:docMk/>
            <pc:sldMk cId="3727171079" sldId="269"/>
            <ac:spMk id="50" creationId="{3A04D656-B0A2-4AC3-87C8-152DF7948E67}"/>
          </ac:spMkLst>
        </pc:spChg>
        <pc:spChg chg="add del mod">
          <ac:chgData name="남 상현" userId="03ad4a8e8f7310f3" providerId="LiveId" clId="{155DFB18-1017-41F8-BF83-826F8A2F4CF6}" dt="2022-02-15T17:03:20.130" v="12990"/>
          <ac:spMkLst>
            <pc:docMk/>
            <pc:sldMk cId="3727171079" sldId="269"/>
            <ac:spMk id="51" creationId="{6AA4C78B-CC7A-458A-8107-E9A91465A810}"/>
          </ac:spMkLst>
        </pc:spChg>
        <pc:spChg chg="add del mod">
          <ac:chgData name="남 상현" userId="03ad4a8e8f7310f3" providerId="LiveId" clId="{155DFB18-1017-41F8-BF83-826F8A2F4CF6}" dt="2022-02-15T17:03:06.880" v="12985" actId="478"/>
          <ac:spMkLst>
            <pc:docMk/>
            <pc:sldMk cId="3727171079" sldId="269"/>
            <ac:spMk id="52" creationId="{0F50C04E-93F9-461A-B388-88301AD0EEA8}"/>
          </ac:spMkLst>
        </pc:spChg>
        <pc:spChg chg="add del mod">
          <ac:chgData name="남 상현" userId="03ad4a8e8f7310f3" providerId="LiveId" clId="{155DFB18-1017-41F8-BF83-826F8A2F4CF6}" dt="2022-02-15T17:03:20.130" v="12990"/>
          <ac:spMkLst>
            <pc:docMk/>
            <pc:sldMk cId="3727171079" sldId="269"/>
            <ac:spMk id="53" creationId="{FCF61043-CD75-40F5-9A1C-54D48F31EC86}"/>
          </ac:spMkLst>
        </pc:spChg>
        <pc:spChg chg="add del mod">
          <ac:chgData name="남 상현" userId="03ad4a8e8f7310f3" providerId="LiveId" clId="{155DFB18-1017-41F8-BF83-826F8A2F4CF6}" dt="2022-02-15T17:02:25.857" v="12972" actId="478"/>
          <ac:spMkLst>
            <pc:docMk/>
            <pc:sldMk cId="3727171079" sldId="269"/>
            <ac:spMk id="54" creationId="{8B05377F-DEDE-4EE9-8B46-8E51C2DB917E}"/>
          </ac:spMkLst>
        </pc:spChg>
        <pc:spChg chg="add del mod">
          <ac:chgData name="남 상현" userId="03ad4a8e8f7310f3" providerId="LiveId" clId="{155DFB18-1017-41F8-BF83-826F8A2F4CF6}" dt="2022-02-15T17:03:20.130" v="12990"/>
          <ac:spMkLst>
            <pc:docMk/>
            <pc:sldMk cId="3727171079" sldId="269"/>
            <ac:spMk id="55" creationId="{1B2367C2-2EEA-4DF1-8866-545564BECA07}"/>
          </ac:spMkLst>
        </pc:spChg>
        <pc:spChg chg="add mod">
          <ac:chgData name="남 상현" userId="03ad4a8e8f7310f3" providerId="LiveId" clId="{155DFB18-1017-41F8-BF83-826F8A2F4CF6}" dt="2022-02-15T17:02:43.820" v="12979"/>
          <ac:spMkLst>
            <pc:docMk/>
            <pc:sldMk cId="3727171079" sldId="269"/>
            <ac:spMk id="56" creationId="{EC6BC6DD-6BF4-466D-A451-1B893B5B2F0D}"/>
          </ac:spMkLst>
        </pc:spChg>
        <pc:spChg chg="add del mod">
          <ac:chgData name="남 상현" userId="03ad4a8e8f7310f3" providerId="LiveId" clId="{155DFB18-1017-41F8-BF83-826F8A2F4CF6}" dt="2022-02-15T17:03:20.130" v="12990"/>
          <ac:spMkLst>
            <pc:docMk/>
            <pc:sldMk cId="3727171079" sldId="269"/>
            <ac:spMk id="57" creationId="{9C7F6CAC-2658-4DD1-9F7C-9500F2286B6F}"/>
          </ac:spMkLst>
        </pc:spChg>
        <pc:spChg chg="add del mod">
          <ac:chgData name="남 상현" userId="03ad4a8e8f7310f3" providerId="LiveId" clId="{155DFB18-1017-41F8-BF83-826F8A2F4CF6}" dt="2022-02-15T17:03:20.130" v="12990"/>
          <ac:spMkLst>
            <pc:docMk/>
            <pc:sldMk cId="3727171079" sldId="269"/>
            <ac:spMk id="58" creationId="{95B1EB41-A3E6-43AF-B5BF-480EC161E41B}"/>
          </ac:spMkLst>
        </pc:spChg>
        <pc:spChg chg="del mod">
          <ac:chgData name="남 상현" userId="03ad4a8e8f7310f3" providerId="LiveId" clId="{155DFB18-1017-41F8-BF83-826F8A2F4CF6}" dt="2022-02-15T17:03:54.845" v="13007"/>
          <ac:spMkLst>
            <pc:docMk/>
            <pc:sldMk cId="3727171079" sldId="269"/>
            <ac:spMk id="59" creationId="{2B8141C6-ED43-48CE-A67C-7234C850F023}"/>
          </ac:spMkLst>
        </pc:spChg>
        <pc:spChg chg="add del mod">
          <ac:chgData name="남 상현" userId="03ad4a8e8f7310f3" providerId="LiveId" clId="{155DFB18-1017-41F8-BF83-826F8A2F4CF6}" dt="2022-02-15T17:03:36.908" v="13000"/>
          <ac:spMkLst>
            <pc:docMk/>
            <pc:sldMk cId="3727171079" sldId="269"/>
            <ac:spMk id="60" creationId="{225A119A-69DB-4759-BEE7-B47190FCC077}"/>
          </ac:spMkLst>
        </pc:spChg>
        <pc:spChg chg="add del mod">
          <ac:chgData name="남 상현" userId="03ad4a8e8f7310f3" providerId="LiveId" clId="{155DFB18-1017-41F8-BF83-826F8A2F4CF6}" dt="2022-02-15T17:03:36.908" v="13000"/>
          <ac:spMkLst>
            <pc:docMk/>
            <pc:sldMk cId="3727171079" sldId="269"/>
            <ac:spMk id="61" creationId="{920731DF-78FA-468F-8B23-1959380E3DDA}"/>
          </ac:spMkLst>
        </pc:spChg>
        <pc:spChg chg="del mod">
          <ac:chgData name="남 상현" userId="03ad4a8e8f7310f3" providerId="LiveId" clId="{155DFB18-1017-41F8-BF83-826F8A2F4CF6}" dt="2022-02-15T17:03:54.845" v="13007"/>
          <ac:spMkLst>
            <pc:docMk/>
            <pc:sldMk cId="3727171079" sldId="269"/>
            <ac:spMk id="63" creationId="{AD221E1F-721C-4B13-A620-13596C856840}"/>
          </ac:spMkLst>
        </pc:spChg>
        <pc:spChg chg="add del mod">
          <ac:chgData name="남 상현" userId="03ad4a8e8f7310f3" providerId="LiveId" clId="{155DFB18-1017-41F8-BF83-826F8A2F4CF6}" dt="2022-02-15T17:03:54.845" v="13007"/>
          <ac:spMkLst>
            <pc:docMk/>
            <pc:sldMk cId="3727171079" sldId="269"/>
            <ac:spMk id="64" creationId="{E6236B04-AE43-4A15-821F-BDCAB6E02E5E}"/>
          </ac:spMkLst>
        </pc:spChg>
        <pc:spChg chg="mod">
          <ac:chgData name="남 상현" userId="03ad4a8e8f7310f3" providerId="LiveId" clId="{155DFB18-1017-41F8-BF83-826F8A2F4CF6}" dt="2022-02-15T17:04:10.709" v="13011" actId="208"/>
          <ac:spMkLst>
            <pc:docMk/>
            <pc:sldMk cId="3727171079" sldId="269"/>
            <ac:spMk id="65" creationId="{2006E5E2-C610-4F20-B883-2BBA5CD7A9C0}"/>
          </ac:spMkLst>
        </pc:spChg>
        <pc:grpChg chg="add del mod">
          <ac:chgData name="남 상현" userId="03ad4a8e8f7310f3" providerId="LiveId" clId="{155DFB18-1017-41F8-BF83-826F8A2F4CF6}" dt="2022-02-15T15:25:26.928" v="11080" actId="165"/>
          <ac:grpSpMkLst>
            <pc:docMk/>
            <pc:sldMk cId="3727171079" sldId="269"/>
            <ac:grpSpMk id="2" creationId="{681B8ECC-34B3-43CD-8EB5-7F4A6354BE28}"/>
          </ac:grpSpMkLst>
        </pc:grpChg>
        <pc:grpChg chg="add mod">
          <ac:chgData name="남 상현" userId="03ad4a8e8f7310f3" providerId="LiveId" clId="{155DFB18-1017-41F8-BF83-826F8A2F4CF6}" dt="2022-02-15T16:12:04.882" v="12032" actId="1076"/>
          <ac:grpSpMkLst>
            <pc:docMk/>
            <pc:sldMk cId="3727171079" sldId="269"/>
            <ac:grpSpMk id="4" creationId="{996CF6D7-AFC6-4A9A-AB95-3EA84D3C4AE9}"/>
          </ac:grpSpMkLst>
        </pc:grpChg>
        <pc:grpChg chg="add 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12" creationId="{4F6ECB83-5626-47C2-9333-C00915A0D236}"/>
          </ac:grpSpMkLst>
        </pc:grpChg>
        <pc:grpChg chg="add 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16" creationId="{DD9F8905-1004-46EC-8C1A-E2FD272C078E}"/>
          </ac:grpSpMkLst>
        </pc:grpChg>
        <pc:grpChg chg="mod">
          <ac:chgData name="남 상현" userId="03ad4a8e8f7310f3" providerId="LiveId" clId="{155DFB18-1017-41F8-BF83-826F8A2F4CF6}" dt="2022-01-10T11:41:21.147" v="4763" actId="1076"/>
          <ac:grpSpMkLst>
            <pc:docMk/>
            <pc:sldMk cId="3727171079" sldId="269"/>
            <ac:grpSpMk id="18" creationId="{AED9E8EC-F491-4D38-A981-463BA166B71F}"/>
          </ac:grpSpMkLst>
        </pc:grpChg>
        <pc:grpChg chg="add del mod">
          <ac:chgData name="남 상현" userId="03ad4a8e8f7310f3" providerId="LiveId" clId="{155DFB18-1017-41F8-BF83-826F8A2F4CF6}" dt="2022-02-15T15:21:58.953" v="11019" actId="165"/>
          <ac:grpSpMkLst>
            <pc:docMk/>
            <pc:sldMk cId="3727171079" sldId="269"/>
            <ac:grpSpMk id="25" creationId="{256E272E-E7E8-43A6-AA64-D210BEFC5097}"/>
          </ac:grpSpMkLst>
        </pc:grpChg>
        <pc:grpChg chg="add del mod">
          <ac:chgData name="남 상현" userId="03ad4a8e8f7310f3" providerId="LiveId" clId="{155DFB18-1017-41F8-BF83-826F8A2F4CF6}" dt="2022-02-15T15:24:57.908" v="11071" actId="165"/>
          <ac:grpSpMkLst>
            <pc:docMk/>
            <pc:sldMk cId="3727171079" sldId="269"/>
            <ac:grpSpMk id="33" creationId="{787D0C6C-DD84-4E52-916E-FFA78A042E46}"/>
          </ac:grpSpMkLst>
        </pc:grpChg>
        <pc:grpChg chg="add del mod">
          <ac:chgData name="남 상현" userId="03ad4a8e8f7310f3" providerId="LiveId" clId="{155DFB18-1017-41F8-BF83-826F8A2F4CF6}" dt="2022-02-15T16:12:26.710" v="12043" actId="165"/>
          <ac:grpSpMkLst>
            <pc:docMk/>
            <pc:sldMk cId="3727171079" sldId="269"/>
            <ac:grpSpMk id="42" creationId="{428171D8-48F8-423E-8E72-4D381C9B670D}"/>
          </ac:grpSpMkLst>
        </pc:grpChg>
        <pc:grpChg chg="add mod">
          <ac:chgData name="남 상현" userId="03ad4a8e8f7310f3" providerId="LiveId" clId="{155DFB18-1017-41F8-BF83-826F8A2F4CF6}" dt="2022-02-15T17:03:35.100" v="12999" actId="164"/>
          <ac:grpSpMkLst>
            <pc:docMk/>
            <pc:sldMk cId="3727171079" sldId="269"/>
            <ac:grpSpMk id="62" creationId="{D5986FDC-74EB-4AC2-9F71-5FFB7DE26EA0}"/>
          </ac:grpSpMkLst>
        </pc:grpChg>
        <pc:picChg chg="add 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11" creationId="{2DD6011A-3FF3-4BB4-8460-1DC906B789ED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17" creationId="{0D77B1FB-A3C4-4638-939E-FF6C1FDF67A7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19" creationId="{7429BAAA-A4C0-4E55-99E5-96672DCAAF74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0" creationId="{BD728E69-9EA3-4ABB-8EB5-92CC34BAD159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1" creationId="{BB8BE767-A4BF-4D90-80DB-24A35D3ED543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2" creationId="{E9CFB7DA-9E59-41FE-92F1-46CE07A2B9EE}"/>
          </ac:picMkLst>
        </pc:picChg>
        <pc:picChg chg="mod">
          <ac:chgData name="남 상현" userId="03ad4a8e8f7310f3" providerId="LiveId" clId="{155DFB18-1017-41F8-BF83-826F8A2F4CF6}" dt="2022-01-10T11:41:21.147" v="4763" actId="1076"/>
          <ac:picMkLst>
            <pc:docMk/>
            <pc:sldMk cId="3727171079" sldId="269"/>
            <ac:picMk id="23" creationId="{E8504A1F-D533-4F31-AF04-CA3A1B8BC491}"/>
          </ac:picMkLst>
        </pc:picChg>
        <pc:picChg chg="add mod ord">
          <ac:chgData name="남 상현" userId="03ad4a8e8f7310f3" providerId="LiveId" clId="{155DFB18-1017-41F8-BF83-826F8A2F4CF6}" dt="2022-01-10T11:41:28.014" v="4765" actId="167"/>
          <ac:picMkLst>
            <pc:docMk/>
            <pc:sldMk cId="3727171079" sldId="269"/>
            <ac:picMk id="24" creationId="{A5F93824-B1BB-4AF7-BE96-B90608B515FA}"/>
          </ac:picMkLst>
        </pc:picChg>
        <pc:cxnChg chg="add mod">
          <ac:chgData name="남 상현" userId="03ad4a8e8f7310f3" providerId="LiveId" clId="{155DFB18-1017-41F8-BF83-826F8A2F4CF6}" dt="2022-01-10T11:41:21.147" v="4763" actId="1076"/>
          <ac:cxnSpMkLst>
            <pc:docMk/>
            <pc:sldMk cId="3727171079" sldId="269"/>
            <ac:cxnSpMk id="15" creationId="{B79FCEB3-1868-45A0-B9B3-26FCF9572F40}"/>
          </ac:cxnSpMkLst>
        </pc:cxnChg>
      </pc:sldChg>
      <pc:sldChg chg="addSp delSp modSp new mod">
        <pc:chgData name="남 상현" userId="03ad4a8e8f7310f3" providerId="LiveId" clId="{155DFB18-1017-41F8-BF83-826F8A2F4CF6}" dt="2022-01-18T09:56:18.682" v="9536" actId="20577"/>
        <pc:sldMkLst>
          <pc:docMk/>
          <pc:sldMk cId="1219040653" sldId="270"/>
        </pc:sldMkLst>
        <pc:spChg chg="del">
          <ac:chgData name="남 상현" userId="03ad4a8e8f7310f3" providerId="LiveId" clId="{155DFB18-1017-41F8-BF83-826F8A2F4CF6}" dt="2022-01-10T11:33:46.615" v="4755" actId="478"/>
          <ac:spMkLst>
            <pc:docMk/>
            <pc:sldMk cId="1219040653" sldId="270"/>
            <ac:spMk id="2" creationId="{47686EF3-21A7-4E6F-97F6-4EB873D16D45}"/>
          </ac:spMkLst>
        </pc:spChg>
        <pc:spChg chg="del">
          <ac:chgData name="남 상현" userId="03ad4a8e8f7310f3" providerId="LiveId" clId="{155DFB18-1017-41F8-BF83-826F8A2F4CF6}" dt="2022-01-10T11:33:46.615" v="4755" actId="478"/>
          <ac:spMkLst>
            <pc:docMk/>
            <pc:sldMk cId="1219040653" sldId="270"/>
            <ac:spMk id="3" creationId="{F54A9417-EC25-49BC-BFD4-0C384D5C2D7D}"/>
          </ac:spMkLst>
        </pc:spChg>
        <pc:spChg chg="mod">
          <ac:chgData name="남 상현" userId="03ad4a8e8f7310f3" providerId="LiveId" clId="{155DFB18-1017-41F8-BF83-826F8A2F4CF6}" dt="2022-01-18T09:02:54.779" v="7148" actId="1076"/>
          <ac:spMkLst>
            <pc:docMk/>
            <pc:sldMk cId="1219040653" sldId="270"/>
            <ac:spMk id="7" creationId="{B628BCE6-38AD-4D4A-98B1-36621316E870}"/>
          </ac:spMkLst>
        </pc:spChg>
        <pc:spChg chg="mod">
          <ac:chgData name="남 상현" userId="03ad4a8e8f7310f3" providerId="LiveId" clId="{155DFB18-1017-41F8-BF83-826F8A2F4CF6}" dt="2022-01-18T09:02:50.420" v="7147" actId="1076"/>
          <ac:spMkLst>
            <pc:docMk/>
            <pc:sldMk cId="1219040653" sldId="270"/>
            <ac:spMk id="8" creationId="{6FA23DEF-AAC9-40C2-AF59-9F682CF87E45}"/>
          </ac:spMkLst>
        </pc:spChg>
        <pc:spChg chg="add mod ord">
          <ac:chgData name="남 상현" userId="03ad4a8e8f7310f3" providerId="LiveId" clId="{155DFB18-1017-41F8-BF83-826F8A2F4CF6}" dt="2022-01-18T09:42:19.981" v="8569" actId="1076"/>
          <ac:spMkLst>
            <pc:docMk/>
            <pc:sldMk cId="1219040653" sldId="270"/>
            <ac:spMk id="9" creationId="{F1FBA63E-F905-4526-80A1-1B5A5F8A7776}"/>
          </ac:spMkLst>
        </pc:spChg>
        <pc:spChg chg="mod">
          <ac:chgData name="남 상현" userId="03ad4a8e8f7310f3" providerId="LiveId" clId="{155DFB18-1017-41F8-BF83-826F8A2F4CF6}" dt="2022-01-18T09:43:42.331" v="8601" actId="20577"/>
          <ac:spMkLst>
            <pc:docMk/>
            <pc:sldMk cId="1219040653" sldId="270"/>
            <ac:spMk id="11" creationId="{3B274670-2AE6-4927-9742-B577E9FFE686}"/>
          </ac:spMkLst>
        </pc:spChg>
        <pc:spChg chg="mod">
          <ac:chgData name="남 상현" userId="03ad4a8e8f7310f3" providerId="LiveId" clId="{155DFB18-1017-41F8-BF83-826F8A2F4CF6}" dt="2022-01-18T09:42:47.082" v="8570" actId="14100"/>
          <ac:spMkLst>
            <pc:docMk/>
            <pc:sldMk cId="1219040653" sldId="270"/>
            <ac:spMk id="12" creationId="{1762303B-F644-48A5-B92E-3BCEDF7DA919}"/>
          </ac:spMkLst>
        </pc:spChg>
        <pc:spChg chg="add del mod">
          <ac:chgData name="남 상현" userId="03ad4a8e8f7310f3" providerId="LiveId" clId="{155DFB18-1017-41F8-BF83-826F8A2F4CF6}" dt="2022-01-18T09:27:01.373" v="7915" actId="478"/>
          <ac:spMkLst>
            <pc:docMk/>
            <pc:sldMk cId="1219040653" sldId="270"/>
            <ac:spMk id="13" creationId="{7D7A5853-4D0D-41F5-9145-D34CF8638215}"/>
          </ac:spMkLst>
        </pc:spChg>
        <pc:spChg chg="add mod">
          <ac:chgData name="남 상현" userId="03ad4a8e8f7310f3" providerId="LiveId" clId="{155DFB18-1017-41F8-BF83-826F8A2F4CF6}" dt="2022-01-18T09:55:15.485" v="9479" actId="1076"/>
          <ac:spMkLst>
            <pc:docMk/>
            <pc:sldMk cId="1219040653" sldId="270"/>
            <ac:spMk id="15" creationId="{E1DDBA52-1C38-4489-A3E0-282447A3A640}"/>
          </ac:spMkLst>
        </pc:spChg>
        <pc:spChg chg="add mod">
          <ac:chgData name="남 상현" userId="03ad4a8e8f7310f3" providerId="LiveId" clId="{155DFB18-1017-41F8-BF83-826F8A2F4CF6}" dt="2022-01-18T09:41:22.139" v="8540" actId="14100"/>
          <ac:spMkLst>
            <pc:docMk/>
            <pc:sldMk cId="1219040653" sldId="270"/>
            <ac:spMk id="17" creationId="{1D6F1B89-5FB5-4F42-BFE1-4E9EFFFB6773}"/>
          </ac:spMkLst>
        </pc:spChg>
        <pc:spChg chg="add del">
          <ac:chgData name="남 상현" userId="03ad4a8e8f7310f3" providerId="LiveId" clId="{155DFB18-1017-41F8-BF83-826F8A2F4CF6}" dt="2022-01-18T09:42:50.117" v="8572" actId="22"/>
          <ac:spMkLst>
            <pc:docMk/>
            <pc:sldMk cId="1219040653" sldId="270"/>
            <ac:spMk id="28" creationId="{6830AE68-3A1B-4047-A988-B26C3E6BB75B}"/>
          </ac:spMkLst>
        </pc:spChg>
        <pc:spChg chg="mod">
          <ac:chgData name="남 상현" userId="03ad4a8e8f7310f3" providerId="LiveId" clId="{155DFB18-1017-41F8-BF83-826F8A2F4CF6}" dt="2022-01-18T09:50:29.272" v="9318" actId="20577"/>
          <ac:spMkLst>
            <pc:docMk/>
            <pc:sldMk cId="1219040653" sldId="270"/>
            <ac:spMk id="30" creationId="{2595853B-AB6E-43DE-84A1-A02A42A9375B}"/>
          </ac:spMkLst>
        </pc:spChg>
        <pc:spChg chg="mod">
          <ac:chgData name="남 상현" userId="03ad4a8e8f7310f3" providerId="LiveId" clId="{155DFB18-1017-41F8-BF83-826F8A2F4CF6}" dt="2022-01-18T09:43:27.530" v="8586"/>
          <ac:spMkLst>
            <pc:docMk/>
            <pc:sldMk cId="1219040653" sldId="270"/>
            <ac:spMk id="31" creationId="{6A986007-BDBB-4047-9282-76AEE452FEED}"/>
          </ac:spMkLst>
        </pc:spChg>
        <pc:spChg chg="add del mod">
          <ac:chgData name="남 상현" userId="03ad4a8e8f7310f3" providerId="LiveId" clId="{155DFB18-1017-41F8-BF83-826F8A2F4CF6}" dt="2022-01-18T09:55:12.585" v="9478" actId="478"/>
          <ac:spMkLst>
            <pc:docMk/>
            <pc:sldMk cId="1219040653" sldId="270"/>
            <ac:spMk id="35" creationId="{846727AE-2B13-4D32-80CE-F9E0EF42DB69}"/>
          </ac:spMkLst>
        </pc:spChg>
        <pc:spChg chg="add del mod">
          <ac:chgData name="남 상현" userId="03ad4a8e8f7310f3" providerId="LiveId" clId="{155DFB18-1017-41F8-BF83-826F8A2F4CF6}" dt="2022-01-18T09:54:33.247" v="9452" actId="478"/>
          <ac:spMkLst>
            <pc:docMk/>
            <pc:sldMk cId="1219040653" sldId="270"/>
            <ac:spMk id="36" creationId="{C529EEAA-62EA-45AB-967F-E30728AA2F23}"/>
          </ac:spMkLst>
        </pc:spChg>
        <pc:spChg chg="add mod">
          <ac:chgData name="남 상현" userId="03ad4a8e8f7310f3" providerId="LiveId" clId="{155DFB18-1017-41F8-BF83-826F8A2F4CF6}" dt="2022-01-18T09:56:18.682" v="9536" actId="20577"/>
          <ac:spMkLst>
            <pc:docMk/>
            <pc:sldMk cId="1219040653" sldId="270"/>
            <ac:spMk id="38" creationId="{65CAF0A2-3C20-4B1D-BA33-8C9D6F7A5DCC}"/>
          </ac:spMkLst>
        </pc:spChg>
        <pc:spChg chg="add mod">
          <ac:chgData name="남 상현" userId="03ad4a8e8f7310f3" providerId="LiveId" clId="{155DFB18-1017-41F8-BF83-826F8A2F4CF6}" dt="2022-01-18T09:55:37.592" v="9513" actId="20577"/>
          <ac:spMkLst>
            <pc:docMk/>
            <pc:sldMk cId="1219040653" sldId="270"/>
            <ac:spMk id="39" creationId="{B5CBDA33-AB9D-4A89-8C96-2400E0C8E952}"/>
          </ac:spMkLst>
        </pc:spChg>
        <pc:spChg chg="add mod">
          <ac:chgData name="남 상현" userId="03ad4a8e8f7310f3" providerId="LiveId" clId="{155DFB18-1017-41F8-BF83-826F8A2F4CF6}" dt="2022-01-18T09:56:15.910" v="9533"/>
          <ac:spMkLst>
            <pc:docMk/>
            <pc:sldMk cId="1219040653" sldId="270"/>
            <ac:spMk id="42" creationId="{C31C8716-6F29-408D-8112-1F807BA852F9}"/>
          </ac:spMkLst>
        </pc:spChg>
        <pc:grpChg chg="add mod">
          <ac:chgData name="남 상현" userId="03ad4a8e8f7310f3" providerId="LiveId" clId="{155DFB18-1017-41F8-BF83-826F8A2F4CF6}" dt="2022-01-18T09:02:50.420" v="7147" actId="1076"/>
          <ac:grpSpMkLst>
            <pc:docMk/>
            <pc:sldMk cId="1219040653" sldId="270"/>
            <ac:grpSpMk id="2" creationId="{E2EEB674-3994-49EA-B294-50AC8352094F}"/>
          </ac:grpSpMkLst>
        </pc:grpChg>
        <pc:grpChg chg="add mod">
          <ac:chgData name="남 상현" userId="03ad4a8e8f7310f3" providerId="LiveId" clId="{155DFB18-1017-41F8-BF83-826F8A2F4CF6}" dt="2022-01-18T09:02:50.420" v="7147" actId="1076"/>
          <ac:grpSpMkLst>
            <pc:docMk/>
            <pc:sldMk cId="1219040653" sldId="270"/>
            <ac:grpSpMk id="3" creationId="{1CB306DD-38D4-4A36-B20C-2514C6F3B3EB}"/>
          </ac:grpSpMkLst>
        </pc:grpChg>
        <pc:grpChg chg="mod">
          <ac:chgData name="남 상현" userId="03ad4a8e8f7310f3" providerId="LiveId" clId="{155DFB18-1017-41F8-BF83-826F8A2F4CF6}" dt="2022-01-18T09:02:50.420" v="7147" actId="1076"/>
          <ac:grpSpMkLst>
            <pc:docMk/>
            <pc:sldMk cId="1219040653" sldId="270"/>
            <ac:grpSpMk id="4" creationId="{1AA873BA-38A1-45E6-BC92-D33FF3ECD433}"/>
          </ac:grpSpMkLst>
        </pc:grpChg>
        <pc:grpChg chg="add mod">
          <ac:chgData name="남 상현" userId="03ad4a8e8f7310f3" providerId="LiveId" clId="{155DFB18-1017-41F8-BF83-826F8A2F4CF6}" dt="2022-01-18T09:06:01.331" v="7332" actId="1076"/>
          <ac:grpSpMkLst>
            <pc:docMk/>
            <pc:sldMk cId="1219040653" sldId="270"/>
            <ac:grpSpMk id="10" creationId="{D4944EE6-B4C4-4783-9088-54F4F4D123B6}"/>
          </ac:grpSpMkLst>
        </pc:grpChg>
        <pc:grpChg chg="add mod">
          <ac:chgData name="남 상현" userId="03ad4a8e8f7310f3" providerId="LiveId" clId="{155DFB18-1017-41F8-BF83-826F8A2F4CF6}" dt="2022-01-18T09:56:06.274" v="9522" actId="1076"/>
          <ac:grpSpMkLst>
            <pc:docMk/>
            <pc:sldMk cId="1219040653" sldId="270"/>
            <ac:grpSpMk id="16" creationId="{8290151B-D4E7-4FFE-98E9-36DA84D66F87}"/>
          </ac:grpSpMkLst>
        </pc:grpChg>
        <pc:grpChg chg="add mod">
          <ac:chgData name="남 상현" userId="03ad4a8e8f7310f3" providerId="LiveId" clId="{155DFB18-1017-41F8-BF83-826F8A2F4CF6}" dt="2022-01-18T09:43:02.442" v="8574" actId="1076"/>
          <ac:grpSpMkLst>
            <pc:docMk/>
            <pc:sldMk cId="1219040653" sldId="270"/>
            <ac:grpSpMk id="29" creationId="{68521EC1-114E-4148-81E5-A62189F1CE5B}"/>
          </ac:grpSpMkLst>
        </pc:grpChg>
        <pc:picChg chg="mod">
          <ac:chgData name="남 상현" userId="03ad4a8e8f7310f3" providerId="LiveId" clId="{155DFB18-1017-41F8-BF83-826F8A2F4CF6}" dt="2022-01-18T09:02:50.420" v="7147" actId="1076"/>
          <ac:picMkLst>
            <pc:docMk/>
            <pc:sldMk cId="1219040653" sldId="270"/>
            <ac:picMk id="5" creationId="{CF2A31C0-4563-4701-932D-0C785A02A969}"/>
          </ac:picMkLst>
        </pc:picChg>
        <pc:picChg chg="add del mod">
          <ac:chgData name="남 상현" userId="03ad4a8e8f7310f3" providerId="LiveId" clId="{155DFB18-1017-41F8-BF83-826F8A2F4CF6}" dt="2022-01-18T09:02:39.082" v="7141" actId="478"/>
          <ac:picMkLst>
            <pc:docMk/>
            <pc:sldMk cId="1219040653" sldId="270"/>
            <ac:picMk id="6" creationId="{CA7369E0-53F0-4116-A6FB-CC8ECDEAF4D4}"/>
          </ac:picMkLst>
        </pc:picChg>
        <pc:picChg chg="add del mod">
          <ac:chgData name="남 상현" userId="03ad4a8e8f7310f3" providerId="LiveId" clId="{155DFB18-1017-41F8-BF83-826F8A2F4CF6}" dt="2022-01-18T09:42:10.292" v="8562" actId="478"/>
          <ac:picMkLst>
            <pc:docMk/>
            <pc:sldMk cId="1219040653" sldId="270"/>
            <ac:picMk id="19" creationId="{251F9EFB-2C43-471B-ABA2-627920D981A5}"/>
          </ac:picMkLst>
        </pc:picChg>
        <pc:picChg chg="add del mod">
          <ac:chgData name="남 상현" userId="03ad4a8e8f7310f3" providerId="LiveId" clId="{155DFB18-1017-41F8-BF83-826F8A2F4CF6}" dt="2022-01-18T09:42:11.044" v="8564" actId="478"/>
          <ac:picMkLst>
            <pc:docMk/>
            <pc:sldMk cId="1219040653" sldId="270"/>
            <ac:picMk id="20" creationId="{CD86619F-9754-4A5B-BC1F-C3206A2051DE}"/>
          </ac:picMkLst>
        </pc:picChg>
        <pc:picChg chg="add del mod">
          <ac:chgData name="남 상현" userId="03ad4a8e8f7310f3" providerId="LiveId" clId="{155DFB18-1017-41F8-BF83-826F8A2F4CF6}" dt="2022-01-18T09:42:08.812" v="8560" actId="478"/>
          <ac:picMkLst>
            <pc:docMk/>
            <pc:sldMk cId="1219040653" sldId="270"/>
            <ac:picMk id="21" creationId="{9B13A725-D095-4C17-B827-DCEB6B72EFBE}"/>
          </ac:picMkLst>
        </pc:picChg>
        <pc:picChg chg="add del mod">
          <ac:chgData name="남 상현" userId="03ad4a8e8f7310f3" providerId="LiveId" clId="{155DFB18-1017-41F8-BF83-826F8A2F4CF6}" dt="2022-01-18T09:42:08.812" v="8560" actId="478"/>
          <ac:picMkLst>
            <pc:docMk/>
            <pc:sldMk cId="1219040653" sldId="270"/>
            <ac:picMk id="22" creationId="{9936A8E4-6909-4698-B469-53E5696EA3F4}"/>
          </ac:picMkLst>
        </pc:picChg>
        <pc:picChg chg="add del mod">
          <ac:chgData name="남 상현" userId="03ad4a8e8f7310f3" providerId="LiveId" clId="{155DFB18-1017-41F8-BF83-826F8A2F4CF6}" dt="2022-01-18T09:42:08.812" v="8560" actId="478"/>
          <ac:picMkLst>
            <pc:docMk/>
            <pc:sldMk cId="1219040653" sldId="270"/>
            <ac:picMk id="23" creationId="{AC0AB00F-4110-4C36-A7B5-7E79E11697F7}"/>
          </ac:picMkLst>
        </pc:picChg>
        <pc:picChg chg="add del mod">
          <ac:chgData name="남 상현" userId="03ad4a8e8f7310f3" providerId="LiveId" clId="{155DFB18-1017-41F8-BF83-826F8A2F4CF6}" dt="2022-01-18T09:55:52.811" v="9514" actId="478"/>
          <ac:picMkLst>
            <pc:docMk/>
            <pc:sldMk cId="1219040653" sldId="270"/>
            <ac:picMk id="24" creationId="{CB2E10B9-D571-411D-A4CA-A65B0FF03DFB}"/>
          </ac:picMkLst>
        </pc:picChg>
        <pc:picChg chg="add mod">
          <ac:chgData name="남 상현" userId="03ad4a8e8f7310f3" providerId="LiveId" clId="{155DFB18-1017-41F8-BF83-826F8A2F4CF6}" dt="2022-01-18T09:56:03.721" v="9521" actId="164"/>
          <ac:picMkLst>
            <pc:docMk/>
            <pc:sldMk cId="1219040653" sldId="270"/>
            <ac:picMk id="25" creationId="{024D0326-607E-4C43-93DF-C54EC04FAB92}"/>
          </ac:picMkLst>
        </pc:picChg>
        <pc:picChg chg="add del mod">
          <ac:chgData name="남 상현" userId="03ad4a8e8f7310f3" providerId="LiveId" clId="{155DFB18-1017-41F8-BF83-826F8A2F4CF6}" dt="2022-01-18T09:52:11.714" v="9347" actId="478"/>
          <ac:picMkLst>
            <pc:docMk/>
            <pc:sldMk cId="1219040653" sldId="270"/>
            <ac:picMk id="26" creationId="{7385F0D8-F41B-4072-982E-8A55DF472122}"/>
          </ac:picMkLst>
        </pc:picChg>
        <pc:picChg chg="add mod">
          <ac:chgData name="남 상현" userId="03ad4a8e8f7310f3" providerId="LiveId" clId="{155DFB18-1017-41F8-BF83-826F8A2F4CF6}" dt="2022-01-18T09:02:50.420" v="7147" actId="1076"/>
          <ac:picMkLst>
            <pc:docMk/>
            <pc:sldMk cId="1219040653" sldId="270"/>
            <ac:picMk id="1026" creationId="{D5CCA3D5-ADCE-417D-9977-C3F9DFC96E40}"/>
          </ac:picMkLst>
        </pc:picChg>
        <pc:picChg chg="add del mod">
          <ac:chgData name="남 상현" userId="03ad4a8e8f7310f3" providerId="LiveId" clId="{155DFB18-1017-41F8-BF83-826F8A2F4CF6}" dt="2022-01-18T09:42:12.360" v="8565" actId="21"/>
          <ac:picMkLst>
            <pc:docMk/>
            <pc:sldMk cId="1219040653" sldId="270"/>
            <ac:picMk id="1028" creationId="{850516F2-BFE7-4CD9-880E-38FD5ACBD0FC}"/>
          </ac:picMkLst>
        </pc:picChg>
        <pc:picChg chg="add del mod">
          <ac:chgData name="남 상현" userId="03ad4a8e8f7310f3" providerId="LiveId" clId="{155DFB18-1017-41F8-BF83-826F8A2F4CF6}" dt="2022-01-18T09:42:12.360" v="8565" actId="21"/>
          <ac:picMkLst>
            <pc:docMk/>
            <pc:sldMk cId="1219040653" sldId="270"/>
            <ac:picMk id="1030" creationId="{06B7B64E-B2B1-4E74-9037-A9A6F01279CC}"/>
          </ac:picMkLst>
        </pc:picChg>
        <pc:picChg chg="add del mod">
          <ac:chgData name="남 상현" userId="03ad4a8e8f7310f3" providerId="LiveId" clId="{155DFB18-1017-41F8-BF83-826F8A2F4CF6}" dt="2022-01-18T09:42:12.360" v="8565" actId="21"/>
          <ac:picMkLst>
            <pc:docMk/>
            <pc:sldMk cId="1219040653" sldId="270"/>
            <ac:picMk id="1032" creationId="{246C8131-1EB6-4B95-AA35-1E534D57200F}"/>
          </ac:picMkLst>
        </pc:picChg>
        <pc:picChg chg="add mod">
          <ac:chgData name="남 상현" userId="03ad4a8e8f7310f3" providerId="LiveId" clId="{155DFB18-1017-41F8-BF83-826F8A2F4CF6}" dt="2022-01-18T09:51:41.101" v="9338" actId="14100"/>
          <ac:picMkLst>
            <pc:docMk/>
            <pc:sldMk cId="1219040653" sldId="270"/>
            <ac:picMk id="1034" creationId="{35293FC1-3D6D-46F6-B941-A8BF71B37BC3}"/>
          </ac:picMkLst>
        </pc:picChg>
        <pc:picChg chg="add mod">
          <ac:chgData name="남 상현" userId="03ad4a8e8f7310f3" providerId="LiveId" clId="{155DFB18-1017-41F8-BF83-826F8A2F4CF6}" dt="2022-01-18T09:52:57.628" v="9363" actId="14100"/>
          <ac:picMkLst>
            <pc:docMk/>
            <pc:sldMk cId="1219040653" sldId="270"/>
            <ac:picMk id="1036" creationId="{418D41E9-41B9-4904-8320-040B54D2B66E}"/>
          </ac:picMkLst>
        </pc:picChg>
        <pc:picChg chg="add del mod">
          <ac:chgData name="남 상현" userId="03ad4a8e8f7310f3" providerId="LiveId" clId="{155DFB18-1017-41F8-BF83-826F8A2F4CF6}" dt="2022-01-18T09:52:51.216" v="9360" actId="478"/>
          <ac:picMkLst>
            <pc:docMk/>
            <pc:sldMk cId="1219040653" sldId="270"/>
            <ac:picMk id="1038" creationId="{3263735A-DB2E-4F79-BE8B-CA582C53806E}"/>
          </ac:picMkLst>
        </pc:picChg>
        <pc:picChg chg="add mod">
          <ac:chgData name="남 상현" userId="03ad4a8e8f7310f3" providerId="LiveId" clId="{155DFB18-1017-41F8-BF83-826F8A2F4CF6}" dt="2022-01-18T09:55:59.657" v="9518" actId="14100"/>
          <ac:picMkLst>
            <pc:docMk/>
            <pc:sldMk cId="1219040653" sldId="270"/>
            <ac:picMk id="1040" creationId="{6A52371D-CC48-432C-84EF-136AB8BCCE49}"/>
          </ac:picMkLst>
        </pc:picChg>
      </pc:sldChg>
      <pc:sldChg chg="addSp delSp modSp add del mod">
        <pc:chgData name="남 상현" userId="03ad4a8e8f7310f3" providerId="LiveId" clId="{155DFB18-1017-41F8-BF83-826F8A2F4CF6}" dt="2022-02-15T15:59:58.535" v="11414" actId="47"/>
        <pc:sldMkLst>
          <pc:docMk/>
          <pc:sldMk cId="2601934281" sldId="271"/>
        </pc:sldMkLst>
        <pc:spChg chg="mod">
          <ac:chgData name="남 상현" userId="03ad4a8e8f7310f3" providerId="LiveId" clId="{155DFB18-1017-41F8-BF83-826F8A2F4CF6}" dt="2022-01-17T07:47:37.795" v="7091" actId="164"/>
          <ac:spMkLst>
            <pc:docMk/>
            <pc:sldMk cId="2601934281" sldId="271"/>
            <ac:spMk id="8" creationId="{BB1C32E7-375C-4458-AE79-AE4BC59FFF66}"/>
          </ac:spMkLst>
        </pc:spChg>
        <pc:spChg chg="mod">
          <ac:chgData name="남 상현" userId="03ad4a8e8f7310f3" providerId="LiveId" clId="{155DFB18-1017-41F8-BF83-826F8A2F4CF6}" dt="2022-02-15T05:10:01.797" v="9698" actId="1076"/>
          <ac:spMkLst>
            <pc:docMk/>
            <pc:sldMk cId="2601934281" sldId="271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2-15T05:10:01.797" v="9698" actId="1076"/>
          <ac:spMkLst>
            <pc:docMk/>
            <pc:sldMk cId="2601934281" sldId="271"/>
            <ac:spMk id="11" creationId="{A8D18A43-FD62-42CE-B49F-FA7E30C57265}"/>
          </ac:spMkLst>
        </pc:spChg>
        <pc:spChg chg="add mod">
          <ac:chgData name="남 상현" userId="03ad4a8e8f7310f3" providerId="LiveId" clId="{155DFB18-1017-41F8-BF83-826F8A2F4CF6}" dt="2022-02-15T05:09:55.621" v="9696" actId="1076"/>
          <ac:spMkLst>
            <pc:docMk/>
            <pc:sldMk cId="2601934281" sldId="271"/>
            <ac:spMk id="15" creationId="{93B4B305-6B6D-44C6-B72D-5550C5EBAFF1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29" creationId="{25F0DDC9-918A-4C18-B3C2-39932A5F8FCC}"/>
          </ac:spMkLst>
        </pc:spChg>
        <pc:spChg chg="mod">
          <ac:chgData name="남 상현" userId="03ad4a8e8f7310f3" providerId="LiveId" clId="{155DFB18-1017-41F8-BF83-826F8A2F4CF6}" dt="2022-02-15T14:27:24.468" v="10294" actId="20577"/>
          <ac:spMkLst>
            <pc:docMk/>
            <pc:sldMk cId="2601934281" sldId="271"/>
            <ac:spMk id="36" creationId="{D08D2206-145B-4F6B-8208-495E34289DDD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41" creationId="{5A9F5EF1-7BCB-45BB-AD74-2A249E1E6A1D}"/>
          </ac:spMkLst>
        </pc:spChg>
        <pc:spChg chg="add del mod">
          <ac:chgData name="남 상현" userId="03ad4a8e8f7310f3" providerId="LiveId" clId="{155DFB18-1017-41F8-BF83-826F8A2F4CF6}" dt="2022-01-17T07:48:55" v="7120" actId="478"/>
          <ac:spMkLst>
            <pc:docMk/>
            <pc:sldMk cId="2601934281" sldId="271"/>
            <ac:spMk id="49" creationId="{24E267ED-B0FE-41BF-8BAF-6209546756E4}"/>
          </ac:spMkLst>
        </pc:spChg>
        <pc:spChg chg="mod">
          <ac:chgData name="남 상현" userId="03ad4a8e8f7310f3" providerId="LiveId" clId="{155DFB18-1017-41F8-BF83-826F8A2F4CF6}" dt="2022-02-15T05:09:55.621" v="9696" actId="1076"/>
          <ac:spMkLst>
            <pc:docMk/>
            <pc:sldMk cId="2601934281" sldId="271"/>
            <ac:spMk id="55" creationId="{79F7FAB7-1C1C-43CB-B14B-F1910277115B}"/>
          </ac:spMkLst>
        </pc:spChg>
        <pc:spChg chg="mod">
          <ac:chgData name="남 상현" userId="03ad4a8e8f7310f3" providerId="LiveId" clId="{155DFB18-1017-41F8-BF83-826F8A2F4CF6}" dt="2022-02-15T05:09:55.621" v="9696" actId="1076"/>
          <ac:spMkLst>
            <pc:docMk/>
            <pc:sldMk cId="2601934281" sldId="271"/>
            <ac:spMk id="58" creationId="{7CB7D7C5-3589-4603-9499-723A88794827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60" creationId="{2AC5338C-D66F-4921-8519-5B8A4952023D}"/>
          </ac:spMkLst>
        </pc:spChg>
        <pc:spChg chg="add del mod">
          <ac:chgData name="남 상현" userId="03ad4a8e8f7310f3" providerId="LiveId" clId="{155DFB18-1017-41F8-BF83-826F8A2F4CF6}" dt="2022-01-10T12:02:04.009" v="4839" actId="22"/>
          <ac:spMkLst>
            <pc:docMk/>
            <pc:sldMk cId="2601934281" sldId="271"/>
            <ac:spMk id="63" creationId="{BC7C7F1A-0857-4AD3-BEA9-5FD4F9F5A0C0}"/>
          </ac:spMkLst>
        </pc:spChg>
        <pc:spChg chg="add del mod">
          <ac:chgData name="남 상현" userId="03ad4a8e8f7310f3" providerId="LiveId" clId="{155DFB18-1017-41F8-BF83-826F8A2F4CF6}" dt="2022-01-10T12:07:16.885" v="4935" actId="478"/>
          <ac:spMkLst>
            <pc:docMk/>
            <pc:sldMk cId="2601934281" sldId="271"/>
            <ac:spMk id="65" creationId="{6994A23E-CA89-46D8-83AE-028DE794DB73}"/>
          </ac:spMkLst>
        </pc:spChg>
        <pc:spChg chg="add del mod">
          <ac:chgData name="남 상현" userId="03ad4a8e8f7310f3" providerId="LiveId" clId="{155DFB18-1017-41F8-BF83-826F8A2F4CF6}" dt="2022-01-17T07:48:56.786" v="7121" actId="478"/>
          <ac:spMkLst>
            <pc:docMk/>
            <pc:sldMk cId="2601934281" sldId="271"/>
            <ac:spMk id="66" creationId="{CFA30CAB-9296-4BCF-950D-64A2D49FC0BC}"/>
          </ac:spMkLst>
        </pc:spChg>
        <pc:spChg chg="add mod">
          <ac:chgData name="남 상현" userId="03ad4a8e8f7310f3" providerId="LiveId" clId="{155DFB18-1017-41F8-BF83-826F8A2F4CF6}" dt="2022-02-15T05:09:55.621" v="9696" actId="1076"/>
          <ac:spMkLst>
            <pc:docMk/>
            <pc:sldMk cId="2601934281" sldId="271"/>
            <ac:spMk id="76" creationId="{08F2F8FA-8AF2-4451-B4D7-7B9B8C3E3539}"/>
          </ac:spMkLst>
        </pc:spChg>
        <pc:spChg chg="mod">
          <ac:chgData name="남 상현" userId="03ad4a8e8f7310f3" providerId="LiveId" clId="{155DFB18-1017-41F8-BF83-826F8A2F4CF6}" dt="2022-01-17T07:47:39.773" v="7092" actId="164"/>
          <ac:spMkLst>
            <pc:docMk/>
            <pc:sldMk cId="2601934281" sldId="271"/>
            <ac:spMk id="84" creationId="{E82E5B61-D020-4B78-B722-614855063AF0}"/>
          </ac:spMkLst>
        </pc:spChg>
        <pc:spChg chg="del topLvl">
          <ac:chgData name="남 상현" userId="03ad4a8e8f7310f3" providerId="LiveId" clId="{155DFB18-1017-41F8-BF83-826F8A2F4CF6}" dt="2022-01-10T13:04:45.635" v="6672" actId="478"/>
          <ac:spMkLst>
            <pc:docMk/>
            <pc:sldMk cId="2601934281" sldId="271"/>
            <ac:spMk id="98" creationId="{778E4D01-246A-4A95-AB86-D12A5F53750A}"/>
          </ac:spMkLst>
        </pc:spChg>
        <pc:spChg chg="mod">
          <ac:chgData name="남 상현" userId="03ad4a8e8f7310f3" providerId="LiveId" clId="{155DFB18-1017-41F8-BF83-826F8A2F4CF6}" dt="2022-02-15T05:09:55.621" v="9696" actId="1076"/>
          <ac:spMkLst>
            <pc:docMk/>
            <pc:sldMk cId="2601934281" sldId="271"/>
            <ac:spMk id="108" creationId="{07742DB1-553C-4BB7-9EE6-33787A1A847E}"/>
          </ac:spMkLst>
        </pc:spChg>
        <pc:spChg chg="del">
          <ac:chgData name="남 상현" userId="03ad4a8e8f7310f3" providerId="LiveId" clId="{155DFB18-1017-41F8-BF83-826F8A2F4CF6}" dt="2022-01-10T13:03:24.678" v="6640" actId="478"/>
          <ac:spMkLst>
            <pc:docMk/>
            <pc:sldMk cId="2601934281" sldId="271"/>
            <ac:spMk id="117" creationId="{52EDA5A9-4D58-4354-8053-A650671D0C3A}"/>
          </ac:spMkLst>
        </pc:spChg>
        <pc:spChg chg="del mod">
          <ac:chgData name="남 상현" userId="03ad4a8e8f7310f3" providerId="LiveId" clId="{155DFB18-1017-41F8-BF83-826F8A2F4CF6}" dt="2022-01-10T13:03:30.798" v="6643" actId="478"/>
          <ac:spMkLst>
            <pc:docMk/>
            <pc:sldMk cId="2601934281" sldId="271"/>
            <ac:spMk id="118" creationId="{6599D77D-0B39-4FFB-801E-DD615582DB97}"/>
          </ac:spMkLst>
        </pc:spChg>
        <pc:grpChg chg="mod">
          <ac:chgData name="남 상현" userId="03ad4a8e8f7310f3" providerId="LiveId" clId="{155DFB18-1017-41F8-BF83-826F8A2F4CF6}" dt="2022-02-15T05:10:01.797" v="9698" actId="1076"/>
          <ac:grpSpMkLst>
            <pc:docMk/>
            <pc:sldMk cId="2601934281" sldId="271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2-15T05:10:01.797" v="9698" actId="1076"/>
          <ac:grpSpMkLst>
            <pc:docMk/>
            <pc:sldMk cId="2601934281" sldId="271"/>
            <ac:grpSpMk id="3" creationId="{4F60DEEE-2DFF-4822-9E78-F5E2AFC407F5}"/>
          </ac:grpSpMkLst>
        </pc:grpChg>
        <pc:grpChg chg="add del mod">
          <ac:chgData name="남 상현" userId="03ad4a8e8f7310f3" providerId="LiveId" clId="{155DFB18-1017-41F8-BF83-826F8A2F4CF6}" dt="2022-01-17T07:47:37.795" v="7091" actId="164"/>
          <ac:grpSpMkLst>
            <pc:docMk/>
            <pc:sldMk cId="2601934281" sldId="271"/>
            <ac:grpSpMk id="5" creationId="{30A277CC-7082-4404-90DE-8D9E4E189BC9}"/>
          </ac:grpSpMkLst>
        </pc:grpChg>
        <pc:grpChg chg="mod">
          <ac:chgData name="남 상현" userId="03ad4a8e8f7310f3" providerId="LiveId" clId="{155DFB18-1017-41F8-BF83-826F8A2F4CF6}" dt="2022-01-17T07:47:39.773" v="7092" actId="164"/>
          <ac:grpSpMkLst>
            <pc:docMk/>
            <pc:sldMk cId="2601934281" sldId="271"/>
            <ac:grpSpMk id="9" creationId="{6C3D32D7-BD3B-40B9-8F8D-E861D91BA6C3}"/>
          </ac:grpSpMkLst>
        </pc:grpChg>
        <pc:grpChg chg="add del mod">
          <ac:chgData name="남 상현" userId="03ad4a8e8f7310f3" providerId="LiveId" clId="{155DFB18-1017-41F8-BF83-826F8A2F4CF6}" dt="2022-01-17T07:47:40.743" v="7093" actId="21"/>
          <ac:grpSpMkLst>
            <pc:docMk/>
            <pc:sldMk cId="2601934281" sldId="271"/>
            <ac:grpSpMk id="12" creationId="{5003B8C7-B04F-4011-9974-D4BC201B341D}"/>
          </ac:grpSpMkLst>
        </pc:grpChg>
        <pc:grpChg chg="add del mod">
          <ac:chgData name="남 상현" userId="03ad4a8e8f7310f3" providerId="LiveId" clId="{155DFB18-1017-41F8-BF83-826F8A2F4CF6}" dt="2022-02-15T14:49:49.959" v="10672" actId="21"/>
          <ac:grpSpMkLst>
            <pc:docMk/>
            <pc:sldMk cId="2601934281" sldId="271"/>
            <ac:grpSpMk id="16" creationId="{8833373A-2A3E-49B8-8508-F65232621359}"/>
          </ac:grpSpMkLst>
        </pc:grpChg>
        <pc:grpChg chg="mod">
          <ac:chgData name="남 상현" userId="03ad4a8e8f7310f3" providerId="LiveId" clId="{155DFB18-1017-41F8-BF83-826F8A2F4CF6}" dt="2022-01-17T07:47:39.773" v="7092" actId="164"/>
          <ac:grpSpMkLst>
            <pc:docMk/>
            <pc:sldMk cId="2601934281" sldId="271"/>
            <ac:grpSpMk id="61" creationId="{50D9EE67-8095-4549-AA7D-30D99206FD6B}"/>
          </ac:grpSpMkLst>
        </pc:grpChg>
        <pc:grpChg chg="del mod">
          <ac:chgData name="남 상현" userId="03ad4a8e8f7310f3" providerId="LiveId" clId="{155DFB18-1017-41F8-BF83-826F8A2F4CF6}" dt="2022-01-10T12:19:49.589" v="5584" actId="478"/>
          <ac:grpSpMkLst>
            <pc:docMk/>
            <pc:sldMk cId="2601934281" sldId="271"/>
            <ac:grpSpMk id="86" creationId="{F3C5971D-EA28-42BD-8008-A62AB8394E7C}"/>
          </ac:grpSpMkLst>
        </pc:grpChg>
        <pc:grpChg chg="del">
          <ac:chgData name="남 상현" userId="03ad4a8e8f7310f3" providerId="LiveId" clId="{155DFB18-1017-41F8-BF83-826F8A2F4CF6}" dt="2022-01-10T13:04:45.635" v="6672" actId="478"/>
          <ac:grpSpMkLst>
            <pc:docMk/>
            <pc:sldMk cId="2601934281" sldId="271"/>
            <ac:grpSpMk id="96" creationId="{5D07214B-BBC3-480D-9D81-9D1AA8E89E46}"/>
          </ac:grpSpMkLst>
        </pc:grpChg>
        <pc:grpChg chg="del mod">
          <ac:chgData name="남 상현" userId="03ad4a8e8f7310f3" providerId="LiveId" clId="{155DFB18-1017-41F8-BF83-826F8A2F4CF6}" dt="2022-01-10T13:05:33.123" v="6690" actId="478"/>
          <ac:grpSpMkLst>
            <pc:docMk/>
            <pc:sldMk cId="2601934281" sldId="271"/>
            <ac:grpSpMk id="100" creationId="{6B891FD4-6F7E-419F-BB58-BCDADAAD000F}"/>
          </ac:grpSpMkLst>
        </pc:grpChg>
        <pc:picChg chg="add del">
          <ac:chgData name="남 상현" userId="03ad4a8e8f7310f3" providerId="LiveId" clId="{155DFB18-1017-41F8-BF83-826F8A2F4CF6}" dt="2022-02-15T11:22:48.391" v="9713" actId="21"/>
          <ac:picMkLst>
            <pc:docMk/>
            <pc:sldMk cId="2601934281" sldId="271"/>
            <ac:picMk id="4" creationId="{2EA2893D-DD98-4757-AD8F-D3E614053B80}"/>
          </ac:picMkLst>
        </pc:picChg>
        <pc:picChg chg="del">
          <ac:chgData name="남 상현" userId="03ad4a8e8f7310f3" providerId="LiveId" clId="{155DFB18-1017-41F8-BF83-826F8A2F4CF6}" dt="2022-02-15T05:09:48.987" v="9694" actId="478"/>
          <ac:picMkLst>
            <pc:docMk/>
            <pc:sldMk cId="2601934281" sldId="271"/>
            <ac:picMk id="6" creationId="{23B157D0-AE06-415F-BA37-41335E7C3121}"/>
          </ac:picMkLst>
        </pc:picChg>
        <pc:picChg chg="mod">
          <ac:chgData name="남 상현" userId="03ad4a8e8f7310f3" providerId="LiveId" clId="{155DFB18-1017-41F8-BF83-826F8A2F4CF6}" dt="2022-02-15T05:10:01.797" v="9698" actId="1076"/>
          <ac:picMkLst>
            <pc:docMk/>
            <pc:sldMk cId="2601934281" sldId="271"/>
            <ac:picMk id="13" creationId="{EC7C9F4B-92A8-4EF8-BD8A-9E14FA36CC90}"/>
          </ac:picMkLst>
        </pc:picChg>
        <pc:picChg chg="add mod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14" creationId="{0328216F-AD1F-421A-A547-B6F5FFE5B06F}"/>
          </ac:picMkLst>
        </pc:picChg>
        <pc:picChg chg="del">
          <ac:chgData name="남 상현" userId="03ad4a8e8f7310f3" providerId="LiveId" clId="{155DFB18-1017-41F8-BF83-826F8A2F4CF6}" dt="2022-01-10T13:03:32.345" v="6645" actId="478"/>
          <ac:picMkLst>
            <pc:docMk/>
            <pc:sldMk cId="2601934281" sldId="271"/>
            <ac:picMk id="16" creationId="{44BBFC10-C644-47D3-A090-8DF177325A85}"/>
          </ac:picMkLst>
        </pc:picChg>
        <pc:picChg chg="add mod">
          <ac:chgData name="남 상현" userId="03ad4a8e8f7310f3" providerId="LiveId" clId="{155DFB18-1017-41F8-BF83-826F8A2F4CF6}" dt="2022-02-15T05:09:49.287" v="9695"/>
          <ac:picMkLst>
            <pc:docMk/>
            <pc:sldMk cId="2601934281" sldId="271"/>
            <ac:picMk id="26" creationId="{C2BC2BA7-BB38-4247-9491-8DDB9ABA6B8F}"/>
          </ac:picMkLst>
        </pc:picChg>
        <pc:picChg chg="del">
          <ac:chgData name="남 상현" userId="03ad4a8e8f7310f3" providerId="LiveId" clId="{155DFB18-1017-41F8-BF83-826F8A2F4CF6}" dt="2022-01-10T13:03:26.746" v="6641" actId="478"/>
          <ac:picMkLst>
            <pc:docMk/>
            <pc:sldMk cId="2601934281" sldId="271"/>
            <ac:picMk id="35" creationId="{35E06863-0A02-48B7-8ED0-0255744C9826}"/>
          </ac:picMkLst>
        </pc:picChg>
        <pc:picChg chg="mod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59" creationId="{CC28C44F-FFB1-4D0F-ADCA-3B4D13426786}"/>
          </ac:picMkLst>
        </pc:picChg>
        <pc:picChg chg="mod">
          <ac:chgData name="남 상현" userId="03ad4a8e8f7310f3" providerId="LiveId" clId="{155DFB18-1017-41F8-BF83-826F8A2F4CF6}" dt="2022-01-17T07:47:37.795" v="7091" actId="164"/>
          <ac:picMkLst>
            <pc:docMk/>
            <pc:sldMk cId="2601934281" sldId="271"/>
            <ac:picMk id="67" creationId="{B84131C5-FCCC-4650-80A3-002C90B3DD0C}"/>
          </ac:picMkLst>
        </pc:picChg>
        <pc:picChg chg="mod">
          <ac:chgData name="남 상현" userId="03ad4a8e8f7310f3" providerId="LiveId" clId="{155DFB18-1017-41F8-BF83-826F8A2F4CF6}" dt="2022-02-15T05:09:55.621" v="9696" actId="1076"/>
          <ac:picMkLst>
            <pc:docMk/>
            <pc:sldMk cId="2601934281" sldId="271"/>
            <ac:picMk id="68" creationId="{BFF8CA22-5F76-4D45-B7AB-9A6B3A4D4285}"/>
          </ac:picMkLst>
        </pc:picChg>
        <pc:picChg chg="add mod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75" creationId="{74105AE4-B501-442D-A2B2-FE89F59A593E}"/>
          </ac:picMkLst>
        </pc:picChg>
        <pc:picChg chg="add mod">
          <ac:chgData name="남 상현" userId="03ad4a8e8f7310f3" providerId="LiveId" clId="{155DFB18-1017-41F8-BF83-826F8A2F4CF6}" dt="2022-02-15T05:09:55.621" v="9696" actId="1076"/>
          <ac:picMkLst>
            <pc:docMk/>
            <pc:sldMk cId="2601934281" sldId="271"/>
            <ac:picMk id="77" creationId="{8C110753-62F9-49E9-B3AF-BCAAFE8DE740}"/>
          </ac:picMkLst>
        </pc:picChg>
        <pc:picChg chg="del">
          <ac:chgData name="남 상현" userId="03ad4a8e8f7310f3" providerId="LiveId" clId="{155DFB18-1017-41F8-BF83-826F8A2F4CF6}" dt="2022-01-10T13:01:17.900" v="6502" actId="478"/>
          <ac:picMkLst>
            <pc:docMk/>
            <pc:sldMk cId="2601934281" sldId="271"/>
            <ac:picMk id="85" creationId="{9CC5CE66-E86D-4BC6-9A22-5146E38EA316}"/>
          </ac:picMkLst>
        </pc:picChg>
        <pc:picChg chg="mod topLvl">
          <ac:chgData name="남 상현" userId="03ad4a8e8f7310f3" providerId="LiveId" clId="{155DFB18-1017-41F8-BF83-826F8A2F4CF6}" dt="2022-01-17T07:47:39.773" v="7092" actId="164"/>
          <ac:picMkLst>
            <pc:docMk/>
            <pc:sldMk cId="2601934281" sldId="271"/>
            <ac:picMk id="87" creationId="{FD5A123E-52DB-419E-A141-7C21CC5A9BFB}"/>
          </ac:picMkLst>
        </pc:picChg>
        <pc:picChg chg="del">
          <ac:chgData name="남 상현" userId="03ad4a8e8f7310f3" providerId="LiveId" clId="{155DFB18-1017-41F8-BF83-826F8A2F4CF6}" dt="2022-01-10T13:03:31.554" v="6644" actId="478"/>
          <ac:picMkLst>
            <pc:docMk/>
            <pc:sldMk cId="2601934281" sldId="271"/>
            <ac:picMk id="94" creationId="{EC884DFD-A7C9-48B2-BF4A-5AF81B353BEB}"/>
          </ac:picMkLst>
        </pc:picChg>
        <pc:picChg chg="del">
          <ac:chgData name="남 상현" userId="03ad4a8e8f7310f3" providerId="LiveId" clId="{155DFB18-1017-41F8-BF83-826F8A2F4CF6}" dt="2022-01-10T13:03:32.974" v="6646" actId="478"/>
          <ac:picMkLst>
            <pc:docMk/>
            <pc:sldMk cId="2601934281" sldId="271"/>
            <ac:picMk id="99" creationId="{E9B024DC-F0E8-4800-B205-E80BF55952C5}"/>
          </ac:picMkLst>
        </pc:picChg>
        <pc:picChg chg="mod topLvl">
          <ac:chgData name="남 상현" userId="03ad4a8e8f7310f3" providerId="LiveId" clId="{155DFB18-1017-41F8-BF83-826F8A2F4CF6}" dt="2022-02-15T05:09:55.621" v="9696" actId="1076"/>
          <ac:picMkLst>
            <pc:docMk/>
            <pc:sldMk cId="2601934281" sldId="271"/>
            <ac:picMk id="101" creationId="{DF5E1CBB-6CDC-45AE-B860-BC8312EBAFAF}"/>
          </ac:picMkLst>
        </pc:picChg>
        <pc:picChg chg="mod">
          <ac:chgData name="남 상현" userId="03ad4a8e8f7310f3" providerId="LiveId" clId="{155DFB18-1017-41F8-BF83-826F8A2F4CF6}" dt="2022-02-15T05:10:01.797" v="9698" actId="1076"/>
          <ac:picMkLst>
            <pc:docMk/>
            <pc:sldMk cId="2601934281" sldId="271"/>
            <ac:picMk id="1026" creationId="{CD1D48D3-6027-41D2-80C6-33ECA284686F}"/>
          </ac:picMkLst>
        </pc:picChg>
        <pc:picChg chg="add del">
          <ac:chgData name="남 상현" userId="03ad4a8e8f7310f3" providerId="LiveId" clId="{155DFB18-1017-41F8-BF83-826F8A2F4CF6}" dt="2022-01-10T12:58:36.435" v="6479"/>
          <ac:picMkLst>
            <pc:docMk/>
            <pc:sldMk cId="2601934281" sldId="271"/>
            <ac:picMk id="8194" creationId="{0424A90B-782C-475C-A186-4149D3057471}"/>
          </ac:picMkLst>
        </pc:picChg>
        <pc:picChg chg="add del mod">
          <ac:chgData name="남 상현" userId="03ad4a8e8f7310f3" providerId="LiveId" clId="{155DFB18-1017-41F8-BF83-826F8A2F4CF6}" dt="2022-01-10T12:59:04.559" v="6492" actId="478"/>
          <ac:picMkLst>
            <pc:docMk/>
            <pc:sldMk cId="2601934281" sldId="271"/>
            <ac:picMk id="8196" creationId="{4AA87366-6819-48C9-869D-E800D563A7ED}"/>
          </ac:picMkLst>
        </pc:pic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" creationId="{897A859D-3C49-41CF-BF2C-07DC5E2DECCD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69" creationId="{E0B68A87-9DD1-41DF-B2CC-09AACB53A46A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0" creationId="{95417C51-8D75-4CBC-B531-EA975F09C077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1" creationId="{D3EC3591-2532-45A3-B365-6147BAE0DDB0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2" creationId="{3D14D91E-EB20-47A7-AD5B-49D952137720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3" creationId="{99FC49B3-DFAF-4DA1-A223-C165F87D0F28}"/>
          </ac:cxnSpMkLst>
        </pc:cxnChg>
        <pc:cxnChg chg="mod">
          <ac:chgData name="남 상현" userId="03ad4a8e8f7310f3" providerId="LiveId" clId="{155DFB18-1017-41F8-BF83-826F8A2F4CF6}" dt="2022-01-17T07:47:37.795" v="7091" actId="164"/>
          <ac:cxnSpMkLst>
            <pc:docMk/>
            <pc:sldMk cId="2601934281" sldId="271"/>
            <ac:cxnSpMk id="74" creationId="{EDC4EFC3-91FB-4880-8E3B-1B278937A488}"/>
          </ac:cxnSpMkLst>
        </pc:cxnChg>
        <pc:cxnChg chg="del mod">
          <ac:chgData name="남 상현" userId="03ad4a8e8f7310f3" providerId="LiveId" clId="{155DFB18-1017-41F8-BF83-826F8A2F4CF6}" dt="2022-01-10T12:19:47.422" v="5582" actId="478"/>
          <ac:cxnSpMkLst>
            <pc:docMk/>
            <pc:sldMk cId="2601934281" sldId="271"/>
            <ac:cxnSpMk id="88" creationId="{AF22EA51-CED2-4A1D-AE1A-9C8C7D2616EE}"/>
          </ac:cxnSpMkLst>
        </pc:cxnChg>
        <pc:cxnChg chg="del mod topLvl">
          <ac:chgData name="남 상현" userId="03ad4a8e8f7310f3" providerId="LiveId" clId="{155DFB18-1017-41F8-BF83-826F8A2F4CF6}" dt="2022-01-10T12:19:49.589" v="5584" actId="478"/>
          <ac:cxnSpMkLst>
            <pc:docMk/>
            <pc:sldMk cId="2601934281" sldId="271"/>
            <ac:cxnSpMk id="89" creationId="{57B827A2-2590-4EBF-B218-A59231CFDAC3}"/>
          </ac:cxnSpMkLst>
        </pc:cxnChg>
        <pc:cxnChg chg="del mod">
          <ac:chgData name="남 상현" userId="03ad4a8e8f7310f3" providerId="LiveId" clId="{155DFB18-1017-41F8-BF83-826F8A2F4CF6}" dt="2022-01-10T12:19:48.470" v="5583" actId="478"/>
          <ac:cxnSpMkLst>
            <pc:docMk/>
            <pc:sldMk cId="2601934281" sldId="271"/>
            <ac:cxnSpMk id="90" creationId="{5F02BF39-8921-4119-85FB-33F9F5C6080B}"/>
          </ac:cxnSpMkLst>
        </pc:cxnChg>
        <pc:cxnChg chg="del mod">
          <ac:chgData name="남 상현" userId="03ad4a8e8f7310f3" providerId="LiveId" clId="{155DFB18-1017-41F8-BF83-826F8A2F4CF6}" dt="2022-01-10T12:19:46.379" v="5581" actId="478"/>
          <ac:cxnSpMkLst>
            <pc:docMk/>
            <pc:sldMk cId="2601934281" sldId="271"/>
            <ac:cxnSpMk id="91" creationId="{2AB59B53-AB2B-4B48-BDEB-82E3A2400C08}"/>
          </ac:cxnSpMkLst>
        </pc:cxnChg>
        <pc:cxnChg chg="del mod">
          <ac:chgData name="남 상현" userId="03ad4a8e8f7310f3" providerId="LiveId" clId="{155DFB18-1017-41F8-BF83-826F8A2F4CF6}" dt="2022-01-10T12:19:43.666" v="5579" actId="478"/>
          <ac:cxnSpMkLst>
            <pc:docMk/>
            <pc:sldMk cId="2601934281" sldId="271"/>
            <ac:cxnSpMk id="92" creationId="{3139B1D5-AEAE-4D7E-ADA1-F9D4A2A6F492}"/>
          </ac:cxnSpMkLst>
        </pc:cxnChg>
        <pc:cxnChg chg="del mod">
          <ac:chgData name="남 상현" userId="03ad4a8e8f7310f3" providerId="LiveId" clId="{155DFB18-1017-41F8-BF83-826F8A2F4CF6}" dt="2022-01-10T12:19:45.245" v="5580" actId="478"/>
          <ac:cxnSpMkLst>
            <pc:docMk/>
            <pc:sldMk cId="2601934281" sldId="271"/>
            <ac:cxnSpMk id="93" creationId="{FADE481D-E2D9-4FAC-A734-A040FD89F409}"/>
          </ac:cxnSpMkLst>
        </pc:cxnChg>
        <pc:cxnChg chg="mod topLvl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97" creationId="{CC5A6B3D-D696-4894-9F84-655922FFC6E5}"/>
          </ac:cxnSpMkLst>
        </pc:cxnChg>
        <pc:cxnChg chg="del mod">
          <ac:chgData name="남 상현" userId="03ad4a8e8f7310f3" providerId="LiveId" clId="{155DFB18-1017-41F8-BF83-826F8A2F4CF6}" dt="2022-01-10T13:05:30.441" v="6688" actId="478"/>
          <ac:cxnSpMkLst>
            <pc:docMk/>
            <pc:sldMk cId="2601934281" sldId="271"/>
            <ac:cxnSpMk id="102" creationId="{377B2B5F-02FF-4A7B-87A5-C1CB68ABA80C}"/>
          </ac:cxnSpMkLst>
        </pc:cxnChg>
        <pc:cxnChg chg="del mod topLvl">
          <ac:chgData name="남 상현" userId="03ad4a8e8f7310f3" providerId="LiveId" clId="{155DFB18-1017-41F8-BF83-826F8A2F4CF6}" dt="2022-01-10T13:05:33.123" v="6690" actId="478"/>
          <ac:cxnSpMkLst>
            <pc:docMk/>
            <pc:sldMk cId="2601934281" sldId="271"/>
            <ac:cxnSpMk id="103" creationId="{57E027B0-65EC-45BF-A796-3037AB7A4C40}"/>
          </ac:cxnSpMkLst>
        </pc:cxnChg>
        <pc:cxnChg chg="del mod">
          <ac:chgData name="남 상현" userId="03ad4a8e8f7310f3" providerId="LiveId" clId="{155DFB18-1017-41F8-BF83-826F8A2F4CF6}" dt="2022-01-10T13:05:31.913" v="6689" actId="478"/>
          <ac:cxnSpMkLst>
            <pc:docMk/>
            <pc:sldMk cId="2601934281" sldId="271"/>
            <ac:cxnSpMk id="105" creationId="{EDE153FA-D73C-4391-AC28-545946DEAE41}"/>
          </ac:cxnSpMkLst>
        </pc:cxnChg>
        <pc:cxnChg chg="del mod">
          <ac:chgData name="남 상현" userId="03ad4a8e8f7310f3" providerId="LiveId" clId="{155DFB18-1017-41F8-BF83-826F8A2F4CF6}" dt="2022-01-10T13:05:29.013" v="6687" actId="478"/>
          <ac:cxnSpMkLst>
            <pc:docMk/>
            <pc:sldMk cId="2601934281" sldId="271"/>
            <ac:cxnSpMk id="106" creationId="{272151F6-1C70-4387-B134-F4D0951C4B84}"/>
          </ac:cxnSpMkLst>
        </pc:cxnChg>
        <pc:cxnChg chg="del mod">
          <ac:chgData name="남 상현" userId="03ad4a8e8f7310f3" providerId="LiveId" clId="{155DFB18-1017-41F8-BF83-826F8A2F4CF6}" dt="2022-01-10T13:05:26.113" v="6685" actId="478"/>
          <ac:cxnSpMkLst>
            <pc:docMk/>
            <pc:sldMk cId="2601934281" sldId="271"/>
            <ac:cxnSpMk id="107" creationId="{B186CD46-9726-4DA1-81F8-91838198A4BB}"/>
          </ac:cxnSpMkLst>
        </pc:cxnChg>
        <pc:cxnChg chg="mod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110" creationId="{DE52F07F-934E-408B-8718-178142791398}"/>
          </ac:cxnSpMkLst>
        </pc:cxnChg>
        <pc:cxnChg chg="mod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111" creationId="{BAD6DAB9-E59F-4DAA-9BE4-F378CF135E97}"/>
          </ac:cxnSpMkLst>
        </pc:cxnChg>
        <pc:cxnChg chg="mod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112" creationId="{09D0137C-352E-49DF-9391-A1EF985A19E1}"/>
          </ac:cxnSpMkLst>
        </pc:cxnChg>
        <pc:cxnChg chg="mod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113" creationId="{13F129E2-1442-4F06-90BA-1829AAE0E68C}"/>
          </ac:cxnSpMkLst>
        </pc:cxnChg>
        <pc:cxnChg chg="mod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114" creationId="{37BFAE0B-D223-4FE9-B926-206FBC9749D7}"/>
          </ac:cxnSpMkLst>
        </pc:cxnChg>
        <pc:cxnChg chg="mod">
          <ac:chgData name="남 상현" userId="03ad4a8e8f7310f3" providerId="LiveId" clId="{155DFB18-1017-41F8-BF83-826F8A2F4CF6}" dt="2022-02-15T05:09:55.621" v="9696" actId="1076"/>
          <ac:cxnSpMkLst>
            <pc:docMk/>
            <pc:sldMk cId="2601934281" sldId="271"/>
            <ac:cxnSpMk id="115" creationId="{8A9A33DD-29A1-42C4-96D4-24C45B792A89}"/>
          </ac:cxnSpMkLst>
        </pc:cxnChg>
        <pc:cxnChg chg="del mod">
          <ac:chgData name="남 상현" userId="03ad4a8e8f7310f3" providerId="LiveId" clId="{155DFB18-1017-41F8-BF83-826F8A2F4CF6}" dt="2022-01-10T13:05:27.335" v="6686" actId="478"/>
          <ac:cxnSpMkLst>
            <pc:docMk/>
            <pc:sldMk cId="2601934281" sldId="271"/>
            <ac:cxnSpMk id="116" creationId="{12FACE1D-2597-4B2A-BF69-A13A0DACCE7F}"/>
          </ac:cxnSpMkLst>
        </pc:cxnChg>
      </pc:sldChg>
      <pc:sldChg chg="addSp delSp modSp add del mod">
        <pc:chgData name="남 상현" userId="03ad4a8e8f7310f3" providerId="LiveId" clId="{155DFB18-1017-41F8-BF83-826F8A2F4CF6}" dt="2022-01-18T09:06:32.501" v="7341" actId="47"/>
        <pc:sldMkLst>
          <pc:docMk/>
          <pc:sldMk cId="1192597336" sldId="272"/>
        </pc:sldMkLst>
        <pc:spChg chg="add mod">
          <ac:chgData name="남 상현" userId="03ad4a8e8f7310f3" providerId="LiveId" clId="{155DFB18-1017-41F8-BF83-826F8A2F4CF6}" dt="2022-01-12T10:48:37.375" v="6987" actId="1076"/>
          <ac:spMkLst>
            <pc:docMk/>
            <pc:sldMk cId="1192597336" sldId="272"/>
            <ac:spMk id="2" creationId="{F2CB87F1-DEBF-4388-8FD2-17293E9D3CB3}"/>
          </ac:spMkLst>
        </pc:spChg>
        <pc:spChg chg="add del mod ord topLvl">
          <ac:chgData name="남 상현" userId="03ad4a8e8f7310f3" providerId="LiveId" clId="{155DFB18-1017-41F8-BF83-826F8A2F4CF6}" dt="2022-01-12T10:47:52.306" v="6975" actId="478"/>
          <ac:spMkLst>
            <pc:docMk/>
            <pc:sldMk cId="1192597336" sldId="272"/>
            <ac:spMk id="3" creationId="{8DFE370B-6BE4-4F85-B078-66506726FCFA}"/>
          </ac:spMkLst>
        </pc:spChg>
        <pc:spChg chg="add del mod ord topLvl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4" creationId="{16F9DE47-141E-4ACD-BB87-A0C2E628A0BE}"/>
          </ac:spMkLst>
        </pc:spChg>
        <pc:spChg chg="add del mod">
          <ac:chgData name="남 상현" userId="03ad4a8e8f7310f3" providerId="LiveId" clId="{155DFB18-1017-41F8-BF83-826F8A2F4CF6}" dt="2022-01-12T10:42:15.037" v="6947" actId="478"/>
          <ac:spMkLst>
            <pc:docMk/>
            <pc:sldMk cId="1192597336" sldId="272"/>
            <ac:spMk id="13" creationId="{43666891-F515-463A-9389-F0A992B48555}"/>
          </ac:spMkLst>
        </pc:spChg>
        <pc:spChg chg="add del mod">
          <ac:chgData name="남 상현" userId="03ad4a8e8f7310f3" providerId="LiveId" clId="{155DFB18-1017-41F8-BF83-826F8A2F4CF6}" dt="2022-01-12T10:42:13.909" v="6946" actId="478"/>
          <ac:spMkLst>
            <pc:docMk/>
            <pc:sldMk cId="1192597336" sldId="272"/>
            <ac:spMk id="14" creationId="{11961FED-FE61-42A3-9595-1AF3F54E4F58}"/>
          </ac:spMkLst>
        </pc:spChg>
        <pc:spChg chg="add del mod">
          <ac:chgData name="남 상현" userId="03ad4a8e8f7310f3" providerId="LiveId" clId="{155DFB18-1017-41F8-BF83-826F8A2F4CF6}" dt="2022-01-12T10:47:47.856" v="6972" actId="478"/>
          <ac:spMkLst>
            <pc:docMk/>
            <pc:sldMk cId="1192597336" sldId="272"/>
            <ac:spMk id="17" creationId="{444F1900-A8BB-460F-9C79-80CF6277F61C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18" creationId="{8262A711-E590-4E55-BD58-3C6967E331CA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19" creationId="{5267AC58-0A59-4255-8341-AE517A3B952B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20" creationId="{F5A1A217-DCC4-4DD5-90F1-BD86C5F79D31}"/>
          </ac:spMkLst>
        </pc:spChg>
        <pc:spChg chg="add del mod">
          <ac:chgData name="남 상현" userId="03ad4a8e8f7310f3" providerId="LiveId" clId="{155DFB18-1017-41F8-BF83-826F8A2F4CF6}" dt="2022-01-12T10:48:39.399" v="6988" actId="478"/>
          <ac:spMkLst>
            <pc:docMk/>
            <pc:sldMk cId="1192597336" sldId="272"/>
            <ac:spMk id="21" creationId="{49A3625C-DC9C-4C47-8EB1-98A14B274222}"/>
          </ac:spMkLst>
        </pc:spChg>
        <pc:grpChg chg="add del mod topLvl">
          <ac:chgData name="남 상현" userId="03ad4a8e8f7310f3" providerId="LiveId" clId="{155DFB18-1017-41F8-BF83-826F8A2F4CF6}" dt="2022-01-12T10:48:41.644" v="6989" actId="478"/>
          <ac:grpSpMkLst>
            <pc:docMk/>
            <pc:sldMk cId="1192597336" sldId="272"/>
            <ac:grpSpMk id="11" creationId="{46F7E298-7353-42A7-8571-17A5D608764C}"/>
          </ac:grpSpMkLst>
        </pc:grpChg>
        <pc:grpChg chg="add del mod">
          <ac:chgData name="남 상현" userId="03ad4a8e8f7310f3" providerId="LiveId" clId="{155DFB18-1017-41F8-BF83-826F8A2F4CF6}" dt="2022-01-12T10:42:18.069" v="6948" actId="165"/>
          <ac:grpSpMkLst>
            <pc:docMk/>
            <pc:sldMk cId="1192597336" sldId="272"/>
            <ac:grpSpMk id="12" creationId="{03A87F80-FA99-4950-B453-0F6613057EF3}"/>
          </ac:grpSpMkLst>
        </pc:grpChg>
        <pc:picChg chg="add del mod">
          <ac:chgData name="남 상현" userId="03ad4a8e8f7310f3" providerId="LiveId" clId="{155DFB18-1017-41F8-BF83-826F8A2F4CF6}" dt="2022-01-12T10:47:39.382" v="6966" actId="478"/>
          <ac:picMkLst>
            <pc:docMk/>
            <pc:sldMk cId="1192597336" sldId="272"/>
            <ac:picMk id="16" creationId="{A8568C41-98E0-4AFB-9E28-FE96C58C77CE}"/>
          </ac:picMkLst>
        </pc:picChg>
        <pc:cxnChg chg="add mod">
          <ac:chgData name="남 상현" userId="03ad4a8e8f7310f3" providerId="LiveId" clId="{155DFB18-1017-41F8-BF83-826F8A2F4CF6}" dt="2022-01-12T10:42:18.069" v="6948" actId="165"/>
          <ac:cxnSpMkLst>
            <pc:docMk/>
            <pc:sldMk cId="1192597336" sldId="272"/>
            <ac:cxnSpMk id="6" creationId="{01B96D45-7294-43E6-9845-9D42944831E7}"/>
          </ac:cxnSpMkLst>
        </pc:cxnChg>
        <pc:cxnChg chg="add mod">
          <ac:chgData name="남 상현" userId="03ad4a8e8f7310f3" providerId="LiveId" clId="{155DFB18-1017-41F8-BF83-826F8A2F4CF6}" dt="2022-01-12T10:42:18.069" v="6948" actId="165"/>
          <ac:cxnSpMkLst>
            <pc:docMk/>
            <pc:sldMk cId="1192597336" sldId="272"/>
            <ac:cxnSpMk id="9" creationId="{BD859C27-7193-451D-ABDB-6493489F2F88}"/>
          </ac:cxnSpMkLst>
        </pc:cxnChg>
        <pc:cxnChg chg="add mod">
          <ac:chgData name="남 상현" userId="03ad4a8e8f7310f3" providerId="LiveId" clId="{155DFB18-1017-41F8-BF83-826F8A2F4CF6}" dt="2022-01-12T10:42:18.069" v="6948" actId="165"/>
          <ac:cxnSpMkLst>
            <pc:docMk/>
            <pc:sldMk cId="1192597336" sldId="272"/>
            <ac:cxnSpMk id="10" creationId="{736CC17C-1047-41CC-B2AA-E23EB00A6A5F}"/>
          </ac:cxnSpMkLst>
        </pc:cxnChg>
      </pc:sldChg>
      <pc:sldChg chg="add del">
        <pc:chgData name="남 상현" userId="03ad4a8e8f7310f3" providerId="LiveId" clId="{155DFB18-1017-41F8-BF83-826F8A2F4CF6}" dt="2022-01-18T09:06:33.157" v="7342" actId="47"/>
        <pc:sldMkLst>
          <pc:docMk/>
          <pc:sldMk cId="536901547" sldId="273"/>
        </pc:sldMkLst>
      </pc:sldChg>
      <pc:sldChg chg="addSp modSp add mod">
        <pc:chgData name="남 상현" userId="03ad4a8e8f7310f3" providerId="LiveId" clId="{155DFB18-1017-41F8-BF83-826F8A2F4CF6}" dt="2022-01-18T09:23:39.185" v="7879" actId="207"/>
        <pc:sldMkLst>
          <pc:docMk/>
          <pc:sldMk cId="1997412605" sldId="274"/>
        </pc:sldMkLst>
        <pc:spChg chg="add mod">
          <ac:chgData name="남 상현" userId="03ad4a8e8f7310f3" providerId="LiveId" clId="{155DFB18-1017-41F8-BF83-826F8A2F4CF6}" dt="2022-01-18T09:19:34.775" v="7834" actId="208"/>
          <ac:spMkLst>
            <pc:docMk/>
            <pc:sldMk cId="1997412605" sldId="274"/>
            <ac:spMk id="6" creationId="{6E41F27D-0E85-4254-BB09-E53F1A1E0AFD}"/>
          </ac:spMkLst>
        </pc:spChg>
        <pc:spChg chg="add mod">
          <ac:chgData name="남 상현" userId="03ad4a8e8f7310f3" providerId="LiveId" clId="{155DFB18-1017-41F8-BF83-826F8A2F4CF6}" dt="2022-01-18T09:23:32.006" v="7878" actId="207"/>
          <ac:spMkLst>
            <pc:docMk/>
            <pc:sldMk cId="1997412605" sldId="274"/>
            <ac:spMk id="9" creationId="{126681EC-28A0-4A56-B668-B4230155990A}"/>
          </ac:spMkLst>
        </pc:spChg>
        <pc:spChg chg="mod">
          <ac:chgData name="남 상현" userId="03ad4a8e8f7310f3" providerId="LiveId" clId="{155DFB18-1017-41F8-BF83-826F8A2F4CF6}" dt="2022-01-18T09:22:41.113" v="7871" actId="20577"/>
          <ac:spMkLst>
            <pc:docMk/>
            <pc:sldMk cId="1997412605" sldId="274"/>
            <ac:spMk id="11" creationId="{3B274670-2AE6-4927-9742-B577E9FFE686}"/>
          </ac:spMkLst>
        </pc:spChg>
        <pc:spChg chg="mod">
          <ac:chgData name="남 상현" userId="03ad4a8e8f7310f3" providerId="LiveId" clId="{155DFB18-1017-41F8-BF83-826F8A2F4CF6}" dt="2022-01-18T09:14:46.443" v="7470"/>
          <ac:spMkLst>
            <pc:docMk/>
            <pc:sldMk cId="1997412605" sldId="274"/>
            <ac:spMk id="12" creationId="{1762303B-F644-48A5-B92E-3BCEDF7DA919}"/>
          </ac:spMkLst>
        </pc:spChg>
        <pc:spChg chg="add mod">
          <ac:chgData name="남 상현" userId="03ad4a8e8f7310f3" providerId="LiveId" clId="{155DFB18-1017-41F8-BF83-826F8A2F4CF6}" dt="2022-01-18T09:23:39.185" v="7879" actId="207"/>
          <ac:spMkLst>
            <pc:docMk/>
            <pc:sldMk cId="1997412605" sldId="274"/>
            <ac:spMk id="13" creationId="{7158642A-AEC8-460C-B87F-50117E1EE0E5}"/>
          </ac:spMkLst>
        </pc:spChg>
        <pc:spChg chg="add mod">
          <ac:chgData name="남 상현" userId="03ad4a8e8f7310f3" providerId="LiveId" clId="{155DFB18-1017-41F8-BF83-826F8A2F4CF6}" dt="2022-01-18T09:23:27.951" v="7877" actId="207"/>
          <ac:spMkLst>
            <pc:docMk/>
            <pc:sldMk cId="1997412605" sldId="274"/>
            <ac:spMk id="15" creationId="{02569FFF-4816-4181-BB35-F73BF2DC082E}"/>
          </ac:spMkLst>
        </pc:spChg>
        <pc:grpChg chg="mod">
          <ac:chgData name="남 상현" userId="03ad4a8e8f7310f3" providerId="LiveId" clId="{155DFB18-1017-41F8-BF83-826F8A2F4CF6}" dt="2022-01-18T09:14:46.443" v="7470"/>
          <ac:grpSpMkLst>
            <pc:docMk/>
            <pc:sldMk cId="1997412605" sldId="274"/>
            <ac:grpSpMk id="10" creationId="{D4944EE6-B4C4-4783-9088-54F4F4D123B6}"/>
          </ac:grpSpMkLst>
        </pc:grpChg>
      </pc:sldChg>
      <pc:sldChg chg="addSp delSp modSp add mod">
        <pc:chgData name="남 상현" userId="03ad4a8e8f7310f3" providerId="LiveId" clId="{155DFB18-1017-41F8-BF83-826F8A2F4CF6}" dt="2022-01-20T08:12:58.467" v="9660" actId="478"/>
        <pc:sldMkLst>
          <pc:docMk/>
          <pc:sldMk cId="1806429791" sldId="275"/>
        </pc:sldMkLst>
        <pc:spChg chg="add del mod">
          <ac:chgData name="남 상현" userId="03ad4a8e8f7310f3" providerId="LiveId" clId="{155DFB18-1017-41F8-BF83-826F8A2F4CF6}" dt="2022-01-20T07:49:20.829" v="9542" actId="478"/>
          <ac:spMkLst>
            <pc:docMk/>
            <pc:sldMk cId="1806429791" sldId="275"/>
            <ac:spMk id="6" creationId="{FC68D86D-0C46-40DB-9F7F-719A3A103D1F}"/>
          </ac:spMkLst>
        </pc:spChg>
        <pc:spChg chg="add del mod">
          <ac:chgData name="남 상현" userId="03ad4a8e8f7310f3" providerId="LiveId" clId="{155DFB18-1017-41F8-BF83-826F8A2F4CF6}" dt="2022-01-20T07:49:20.379" v="9541" actId="478"/>
          <ac:spMkLst>
            <pc:docMk/>
            <pc:sldMk cId="1806429791" sldId="275"/>
            <ac:spMk id="9" creationId="{E63C5B6B-D70D-4A22-AC81-DAE56B97E007}"/>
          </ac:spMkLst>
        </pc:spChg>
        <pc:spChg chg="add del mod">
          <ac:chgData name="남 상현" userId="03ad4a8e8f7310f3" providerId="LiveId" clId="{155DFB18-1017-41F8-BF83-826F8A2F4CF6}" dt="2022-01-20T08:10:40.987" v="9636" actId="478"/>
          <ac:spMkLst>
            <pc:docMk/>
            <pc:sldMk cId="1806429791" sldId="275"/>
            <ac:spMk id="13" creationId="{0EB01D7D-EF43-4E2E-8E64-D5876198C482}"/>
          </ac:spMkLst>
        </pc:spChg>
        <pc:spChg chg="add del mod">
          <ac:chgData name="남 상현" userId="03ad4a8e8f7310f3" providerId="LiveId" clId="{155DFB18-1017-41F8-BF83-826F8A2F4CF6}" dt="2022-01-20T08:03:32.872" v="9550" actId="478"/>
          <ac:spMkLst>
            <pc:docMk/>
            <pc:sldMk cId="1806429791" sldId="275"/>
            <ac:spMk id="14" creationId="{465349A5-37A4-4FFE-B05F-CCDD88DD916A}"/>
          </ac:spMkLst>
        </pc:spChg>
        <pc:spChg chg="add del">
          <ac:chgData name="남 상현" userId="03ad4a8e8f7310f3" providerId="LiveId" clId="{155DFB18-1017-41F8-BF83-826F8A2F4CF6}" dt="2022-01-20T08:04:12.695" v="9556" actId="478"/>
          <ac:spMkLst>
            <pc:docMk/>
            <pc:sldMk cId="1806429791" sldId="275"/>
            <ac:spMk id="15" creationId="{A0B0BB92-677B-4ED8-819F-4FD768719911}"/>
          </ac:spMkLst>
        </pc:spChg>
        <pc:spChg chg="add del mod">
          <ac:chgData name="남 상현" userId="03ad4a8e8f7310f3" providerId="LiveId" clId="{155DFB18-1017-41F8-BF83-826F8A2F4CF6}" dt="2022-01-20T08:04:13.230" v="9557" actId="478"/>
          <ac:spMkLst>
            <pc:docMk/>
            <pc:sldMk cId="1806429791" sldId="275"/>
            <ac:spMk id="17" creationId="{77E159AE-BCCD-4518-AE6C-60DC5B11783F}"/>
          </ac:spMkLst>
        </pc:spChg>
        <pc:spChg chg="add del mod">
          <ac:chgData name="남 상현" userId="03ad4a8e8f7310f3" providerId="LiveId" clId="{155DFB18-1017-41F8-BF83-826F8A2F4CF6}" dt="2022-01-20T08:04:13.533" v="9558" actId="478"/>
          <ac:spMkLst>
            <pc:docMk/>
            <pc:sldMk cId="1806429791" sldId="275"/>
            <ac:spMk id="18" creationId="{C89222F7-B804-4B8F-986B-340508219F46}"/>
          </ac:spMkLst>
        </pc:spChg>
        <pc:spChg chg="add del mod">
          <ac:chgData name="남 상현" userId="03ad4a8e8f7310f3" providerId="LiveId" clId="{155DFB18-1017-41F8-BF83-826F8A2F4CF6}" dt="2022-01-20T08:12:58.109" v="9659" actId="478"/>
          <ac:spMkLst>
            <pc:docMk/>
            <pc:sldMk cId="1806429791" sldId="275"/>
            <ac:spMk id="21" creationId="{20122CB1-10ED-4DFA-AAE7-65713223D150}"/>
          </ac:spMkLst>
        </pc:spChg>
        <pc:spChg chg="add del mod">
          <ac:chgData name="남 상현" userId="03ad4a8e8f7310f3" providerId="LiveId" clId="{155DFB18-1017-41F8-BF83-826F8A2F4CF6}" dt="2022-01-20T08:12:58.467" v="9660" actId="478"/>
          <ac:spMkLst>
            <pc:docMk/>
            <pc:sldMk cId="1806429791" sldId="275"/>
            <ac:spMk id="22" creationId="{E92D3DD1-CD7C-419B-B2D6-359C145C7051}"/>
          </ac:spMkLst>
        </pc:spChg>
        <pc:cxnChg chg="add del mod">
          <ac:chgData name="남 상현" userId="03ad4a8e8f7310f3" providerId="LiveId" clId="{155DFB18-1017-41F8-BF83-826F8A2F4CF6}" dt="2022-01-20T08:10:40.213" v="9635" actId="478"/>
          <ac:cxnSpMkLst>
            <pc:docMk/>
            <pc:sldMk cId="1806429791" sldId="275"/>
            <ac:cxnSpMk id="19" creationId="{67A64C44-4485-458E-ACC8-6C5698EBF478}"/>
          </ac:cxnSpMkLst>
        </pc:cxnChg>
      </pc:sldChg>
      <pc:sldChg chg="delSp new del mod">
        <pc:chgData name="남 상현" userId="03ad4a8e8f7310f3" providerId="LiveId" clId="{155DFB18-1017-41F8-BF83-826F8A2F4CF6}" dt="2022-01-18T09:26:20.693" v="7883" actId="2696"/>
        <pc:sldMkLst>
          <pc:docMk/>
          <pc:sldMk cId="911447051" sldId="276"/>
        </pc:sldMkLst>
        <pc:spChg chg="del">
          <ac:chgData name="남 상현" userId="03ad4a8e8f7310f3" providerId="LiveId" clId="{155DFB18-1017-41F8-BF83-826F8A2F4CF6}" dt="2022-01-18T09:26:18.620" v="7882" actId="478"/>
          <ac:spMkLst>
            <pc:docMk/>
            <pc:sldMk cId="911447051" sldId="276"/>
            <ac:spMk id="2" creationId="{98ECCE5F-3152-4178-9A9F-96FCAC3813B3}"/>
          </ac:spMkLst>
        </pc:spChg>
        <pc:spChg chg="del">
          <ac:chgData name="남 상현" userId="03ad4a8e8f7310f3" providerId="LiveId" clId="{155DFB18-1017-41F8-BF83-826F8A2F4CF6}" dt="2022-01-18T09:26:18.620" v="7882" actId="478"/>
          <ac:spMkLst>
            <pc:docMk/>
            <pc:sldMk cId="911447051" sldId="276"/>
            <ac:spMk id="3" creationId="{2D87F847-CBED-4343-BE33-70E3057CDCD1}"/>
          </ac:spMkLst>
        </pc:spChg>
      </pc:sldChg>
      <pc:sldChg chg="add del">
        <pc:chgData name="남 상현" userId="03ad4a8e8f7310f3" providerId="LiveId" clId="{155DFB18-1017-41F8-BF83-826F8A2F4CF6}" dt="2022-02-15T05:10:17.850" v="9706" actId="47"/>
        <pc:sldMkLst>
          <pc:docMk/>
          <pc:sldMk cId="916260850" sldId="276"/>
        </pc:sldMkLst>
      </pc:sldChg>
      <pc:sldChg chg="addSp delSp modSp add mod">
        <pc:chgData name="남 상현" userId="03ad4a8e8f7310f3" providerId="LiveId" clId="{155DFB18-1017-41F8-BF83-826F8A2F4CF6}" dt="2022-02-16T06:11:28.301" v="14548" actId="21"/>
        <pc:sldMkLst>
          <pc:docMk/>
          <pc:sldMk cId="2816639589" sldId="277"/>
        </pc:sldMkLst>
        <pc:spChg chg="add mod">
          <ac:chgData name="남 상현" userId="03ad4a8e8f7310f3" providerId="LiveId" clId="{155DFB18-1017-41F8-BF83-826F8A2F4CF6}" dt="2022-02-15T16:06:39.703" v="11860" actId="164"/>
          <ac:spMkLst>
            <pc:docMk/>
            <pc:sldMk cId="2816639589" sldId="277"/>
            <ac:spMk id="9" creationId="{346C3738-FF66-4651-9FCE-F6855BADFB8E}"/>
          </ac:spMkLst>
        </pc:spChg>
        <pc:spChg chg="add mod">
          <ac:chgData name="남 상현" userId="03ad4a8e8f7310f3" providerId="LiveId" clId="{155DFB18-1017-41F8-BF83-826F8A2F4CF6}" dt="2022-02-15T16:06:39.703" v="11860" actId="164"/>
          <ac:spMkLst>
            <pc:docMk/>
            <pc:sldMk cId="2816639589" sldId="277"/>
            <ac:spMk id="12" creationId="{E432A376-B2D9-4611-BCC6-0139503B1D1E}"/>
          </ac:spMkLst>
        </pc:spChg>
        <pc:spChg chg="mod">
          <ac:chgData name="남 상현" userId="03ad4a8e8f7310f3" providerId="LiveId" clId="{155DFB18-1017-41F8-BF83-826F8A2F4CF6}" dt="2022-02-15T16:01:27.309" v="11427" actId="1076"/>
          <ac:spMkLst>
            <pc:docMk/>
            <pc:sldMk cId="2816639589" sldId="277"/>
            <ac:spMk id="15" creationId="{93B4B305-6B6D-44C6-B72D-5550C5EBAFF1}"/>
          </ac:spMkLst>
        </pc:spChg>
        <pc:spChg chg="add del mod ord">
          <ac:chgData name="남 상현" userId="03ad4a8e8f7310f3" providerId="LiveId" clId="{155DFB18-1017-41F8-BF83-826F8A2F4CF6}" dt="2022-02-15T16:02:30.572" v="11613" actId="478"/>
          <ac:spMkLst>
            <pc:docMk/>
            <pc:sldMk cId="2816639589" sldId="277"/>
            <ac:spMk id="32" creationId="{8D19A444-2CF6-4758-86AC-E064115F0921}"/>
          </ac:spMkLst>
        </pc:spChg>
        <pc:spChg chg="mod">
          <ac:chgData name="남 상현" userId="03ad4a8e8f7310f3" providerId="LiveId" clId="{155DFB18-1017-41F8-BF83-826F8A2F4CF6}" dt="2022-02-15T16:20:04.056" v="12246" actId="207"/>
          <ac:spMkLst>
            <pc:docMk/>
            <pc:sldMk cId="2816639589" sldId="277"/>
            <ac:spMk id="34" creationId="{F58C9706-AEF6-4938-8ECC-C9084EC5C254}"/>
          </ac:spMkLst>
        </pc:spChg>
        <pc:spChg chg="mod ord">
          <ac:chgData name="남 상현" userId="03ad4a8e8f7310f3" providerId="LiveId" clId="{155DFB18-1017-41F8-BF83-826F8A2F4CF6}" dt="2022-02-16T05:53:34.435" v="14194" actId="166"/>
          <ac:spMkLst>
            <pc:docMk/>
            <pc:sldMk cId="2816639589" sldId="277"/>
            <ac:spMk id="36" creationId="{D08D2206-145B-4F6B-8208-495E34289DDD}"/>
          </ac:spMkLst>
        </pc:spChg>
        <pc:spChg chg="mod">
          <ac:chgData name="남 상현" userId="03ad4a8e8f7310f3" providerId="LiveId" clId="{155DFB18-1017-41F8-BF83-826F8A2F4CF6}" dt="2022-02-15T16:04:38.869" v="11800" actId="478"/>
          <ac:spMkLst>
            <pc:docMk/>
            <pc:sldMk cId="2816639589" sldId="277"/>
            <ac:spMk id="37" creationId="{12EC55EF-CEB1-426D-B506-4F46730D2435}"/>
          </ac:spMkLst>
        </pc:spChg>
        <pc:spChg chg="mod">
          <ac:chgData name="남 상현" userId="03ad4a8e8f7310f3" providerId="LiveId" clId="{155DFB18-1017-41F8-BF83-826F8A2F4CF6}" dt="2022-02-15T16:04:38.869" v="11800" actId="478"/>
          <ac:spMkLst>
            <pc:docMk/>
            <pc:sldMk cId="2816639589" sldId="277"/>
            <ac:spMk id="44" creationId="{E69E0A9D-EA5B-4C6D-A7F0-701C7C234038}"/>
          </ac:spMkLst>
        </pc:spChg>
        <pc:spChg chg="del mod">
          <ac:chgData name="남 상현" userId="03ad4a8e8f7310f3" providerId="LiveId" clId="{155DFB18-1017-41F8-BF83-826F8A2F4CF6}" dt="2022-02-15T16:05:14.280" v="11814" actId="478"/>
          <ac:spMkLst>
            <pc:docMk/>
            <pc:sldMk cId="2816639589" sldId="277"/>
            <ac:spMk id="50" creationId="{E6B6B82E-7129-410D-8C17-649872D92B62}"/>
          </ac:spMkLst>
        </pc:spChg>
        <pc:spChg chg="del mod">
          <ac:chgData name="남 상현" userId="03ad4a8e8f7310f3" providerId="LiveId" clId="{155DFB18-1017-41F8-BF83-826F8A2F4CF6}" dt="2022-02-15T16:04:52.370" v="11809" actId="478"/>
          <ac:spMkLst>
            <pc:docMk/>
            <pc:sldMk cId="2816639589" sldId="277"/>
            <ac:spMk id="51" creationId="{4D38065A-0B70-44C6-B3E1-EF327AD8F033}"/>
          </ac:spMkLst>
        </pc:spChg>
        <pc:spChg chg="mod">
          <ac:chgData name="남 상현" userId="03ad4a8e8f7310f3" providerId="LiveId" clId="{155DFB18-1017-41F8-BF83-826F8A2F4CF6}" dt="2022-02-15T16:01:27.309" v="11427" actId="1076"/>
          <ac:spMkLst>
            <pc:docMk/>
            <pc:sldMk cId="2816639589" sldId="277"/>
            <ac:spMk id="55" creationId="{79F7FAB7-1C1C-43CB-B14B-F1910277115B}"/>
          </ac:spMkLst>
        </pc:spChg>
        <pc:spChg chg="mod">
          <ac:chgData name="남 상현" userId="03ad4a8e8f7310f3" providerId="LiveId" clId="{155DFB18-1017-41F8-BF83-826F8A2F4CF6}" dt="2022-02-15T16:01:27.309" v="11427" actId="1076"/>
          <ac:spMkLst>
            <pc:docMk/>
            <pc:sldMk cId="2816639589" sldId="277"/>
            <ac:spMk id="58" creationId="{7CB7D7C5-3589-4603-9499-723A88794827}"/>
          </ac:spMkLst>
        </pc:spChg>
        <pc:spChg chg="add mod">
          <ac:chgData name="남 상현" userId="03ad4a8e8f7310f3" providerId="LiveId" clId="{155DFB18-1017-41F8-BF83-826F8A2F4CF6}" dt="2022-02-16T05:53:27.999" v="14192" actId="571"/>
          <ac:spMkLst>
            <pc:docMk/>
            <pc:sldMk cId="2816639589" sldId="277"/>
            <ac:spMk id="60" creationId="{4DD358B6-E5FC-43D2-8724-1CDB494A384B}"/>
          </ac:spMkLst>
        </pc:spChg>
        <pc:spChg chg="add mod">
          <ac:chgData name="남 상현" userId="03ad4a8e8f7310f3" providerId="LiveId" clId="{155DFB18-1017-41F8-BF83-826F8A2F4CF6}" dt="2022-02-16T05:53:27.999" v="14192" actId="571"/>
          <ac:spMkLst>
            <pc:docMk/>
            <pc:sldMk cId="2816639589" sldId="277"/>
            <ac:spMk id="61" creationId="{4FBB63B9-12B2-4CF6-9D5E-7A5F2D339A71}"/>
          </ac:spMkLst>
        </pc:spChg>
        <pc:spChg chg="del mod">
          <ac:chgData name="남 상현" userId="03ad4a8e8f7310f3" providerId="LiveId" clId="{155DFB18-1017-41F8-BF83-826F8A2F4CF6}" dt="2022-02-15T16:04:36.570" v="11799" actId="478"/>
          <ac:spMkLst>
            <pc:docMk/>
            <pc:sldMk cId="2816639589" sldId="277"/>
            <ac:spMk id="63" creationId="{28C66E7C-FF87-47E0-9226-9D1A5F0E12B6}"/>
          </ac:spMkLst>
        </pc:spChg>
        <pc:spChg chg="add mod">
          <ac:chgData name="남 상현" userId="03ad4a8e8f7310f3" providerId="LiveId" clId="{155DFB18-1017-41F8-BF83-826F8A2F4CF6}" dt="2022-02-16T05:53:27.999" v="14192" actId="571"/>
          <ac:spMkLst>
            <pc:docMk/>
            <pc:sldMk cId="2816639589" sldId="277"/>
            <ac:spMk id="63" creationId="{D15876E3-945B-4414-A268-18027C058BCA}"/>
          </ac:spMkLst>
        </pc:spChg>
        <pc:spChg chg="add mod">
          <ac:chgData name="남 상현" userId="03ad4a8e8f7310f3" providerId="LiveId" clId="{155DFB18-1017-41F8-BF83-826F8A2F4CF6}" dt="2022-02-15T16:06:42.942" v="11863" actId="403"/>
          <ac:spMkLst>
            <pc:docMk/>
            <pc:sldMk cId="2816639589" sldId="277"/>
            <ac:spMk id="64" creationId="{43E5D9EC-FAD4-48B4-9243-124526F6C81D}"/>
          </ac:spMkLst>
        </pc:spChg>
        <pc:spChg chg="add mod">
          <ac:chgData name="남 상현" userId="03ad4a8e8f7310f3" providerId="LiveId" clId="{155DFB18-1017-41F8-BF83-826F8A2F4CF6}" dt="2022-02-16T05:53:27.999" v="14192" actId="571"/>
          <ac:spMkLst>
            <pc:docMk/>
            <pc:sldMk cId="2816639589" sldId="277"/>
            <ac:spMk id="65" creationId="{D5F3C42B-4BC6-4A07-A4D9-4312F976C6DC}"/>
          </ac:spMkLst>
        </pc:spChg>
        <pc:spChg chg="mod topLvl">
          <ac:chgData name="남 상현" userId="03ad4a8e8f7310f3" providerId="LiveId" clId="{155DFB18-1017-41F8-BF83-826F8A2F4CF6}" dt="2022-02-15T16:07:23.580" v="11877" actId="1076"/>
          <ac:spMkLst>
            <pc:docMk/>
            <pc:sldMk cId="2816639589" sldId="277"/>
            <ac:spMk id="66" creationId="{355D0B89-3065-449E-A6A1-0207D8338B63}"/>
          </ac:spMkLst>
        </pc:spChg>
        <pc:spChg chg="del mod topLvl">
          <ac:chgData name="남 상현" userId="03ad4a8e8f7310f3" providerId="LiveId" clId="{155DFB18-1017-41F8-BF83-826F8A2F4CF6}" dt="2022-02-15T16:07:13.043" v="11871" actId="21"/>
          <ac:spMkLst>
            <pc:docMk/>
            <pc:sldMk cId="2816639589" sldId="277"/>
            <ac:spMk id="67" creationId="{93CBD68F-F62D-4EC2-91E0-56774904333F}"/>
          </ac:spMkLst>
        </pc:spChg>
        <pc:spChg chg="add mod">
          <ac:chgData name="남 상현" userId="03ad4a8e8f7310f3" providerId="LiveId" clId="{155DFB18-1017-41F8-BF83-826F8A2F4CF6}" dt="2022-02-15T16:07:32.754" v="11880" actId="1076"/>
          <ac:spMkLst>
            <pc:docMk/>
            <pc:sldMk cId="2816639589" sldId="277"/>
            <ac:spMk id="69" creationId="{F9958704-53F0-4845-BC11-FE9CC0790877}"/>
          </ac:spMkLst>
        </pc:spChg>
        <pc:spChg chg="add mod">
          <ac:chgData name="남 상현" userId="03ad4a8e8f7310f3" providerId="LiveId" clId="{155DFB18-1017-41F8-BF83-826F8A2F4CF6}" dt="2022-02-15T16:07:37.871" v="11882"/>
          <ac:spMkLst>
            <pc:docMk/>
            <pc:sldMk cId="2816639589" sldId="277"/>
            <ac:spMk id="70" creationId="{217F333E-3CB1-4E13-ACF3-872A89284726}"/>
          </ac:spMkLst>
        </pc:spChg>
        <pc:spChg chg="mod topLvl">
          <ac:chgData name="남 상현" userId="03ad4a8e8f7310f3" providerId="LiveId" clId="{155DFB18-1017-41F8-BF83-826F8A2F4CF6}" dt="2022-02-15T16:08:03.322" v="11890" actId="1076"/>
          <ac:spMkLst>
            <pc:docMk/>
            <pc:sldMk cId="2816639589" sldId="277"/>
            <ac:spMk id="72" creationId="{A5912B30-9C72-44A6-8ECF-65D8C6929AA6}"/>
          </ac:spMkLst>
        </pc:spChg>
        <pc:spChg chg="del mod topLvl">
          <ac:chgData name="남 상현" userId="03ad4a8e8f7310f3" providerId="LiveId" clId="{155DFB18-1017-41F8-BF83-826F8A2F4CF6}" dt="2022-02-15T16:07:47.699" v="11885" actId="21"/>
          <ac:spMkLst>
            <pc:docMk/>
            <pc:sldMk cId="2816639589" sldId="277"/>
            <ac:spMk id="73" creationId="{38B9A6F0-AD44-4B3C-87FB-E7C6B593BE55}"/>
          </ac:spMkLst>
        </pc:spChg>
        <pc:spChg chg="add mod">
          <ac:chgData name="남 상현" userId="03ad4a8e8f7310f3" providerId="LiveId" clId="{155DFB18-1017-41F8-BF83-826F8A2F4CF6}" dt="2022-02-15T16:08:12.010" v="11892" actId="1076"/>
          <ac:spMkLst>
            <pc:docMk/>
            <pc:sldMk cId="2816639589" sldId="277"/>
            <ac:spMk id="74" creationId="{3A203489-20F5-4A44-837A-2EDA1BF19908}"/>
          </ac:spMkLst>
        </pc:spChg>
        <pc:spChg chg="add mod">
          <ac:chgData name="남 상현" userId="03ad4a8e8f7310f3" providerId="LiveId" clId="{155DFB18-1017-41F8-BF83-826F8A2F4CF6}" dt="2022-02-15T16:17:21.660" v="12133" actId="1076"/>
          <ac:spMkLst>
            <pc:docMk/>
            <pc:sldMk cId="2816639589" sldId="277"/>
            <ac:spMk id="75" creationId="{653094EB-8A3F-4772-A0E2-D0607B1DC65A}"/>
          </ac:spMkLst>
        </pc:spChg>
        <pc:spChg chg="mod">
          <ac:chgData name="남 상현" userId="03ad4a8e8f7310f3" providerId="LiveId" clId="{155DFB18-1017-41F8-BF83-826F8A2F4CF6}" dt="2022-02-15T16:01:27.309" v="11427" actId="1076"/>
          <ac:spMkLst>
            <pc:docMk/>
            <pc:sldMk cId="2816639589" sldId="277"/>
            <ac:spMk id="76" creationId="{08F2F8FA-8AF2-4451-B4D7-7B9B8C3E3539}"/>
          </ac:spMkLst>
        </pc:spChg>
        <pc:spChg chg="add mod">
          <ac:chgData name="남 상현" userId="03ad4a8e8f7310f3" providerId="LiveId" clId="{155DFB18-1017-41F8-BF83-826F8A2F4CF6}" dt="2022-02-16T05:53:27.999" v="14192" actId="571"/>
          <ac:spMkLst>
            <pc:docMk/>
            <pc:sldMk cId="2816639589" sldId="277"/>
            <ac:spMk id="77" creationId="{89AA8037-9B6F-4ED5-B991-C6621638ED5B}"/>
          </ac:spMkLst>
        </pc:spChg>
        <pc:spChg chg="add mod">
          <ac:chgData name="남 상현" userId="03ad4a8e8f7310f3" providerId="LiveId" clId="{155DFB18-1017-41F8-BF83-826F8A2F4CF6}" dt="2022-02-15T16:17:22.970" v="12134" actId="1076"/>
          <ac:spMkLst>
            <pc:docMk/>
            <pc:sldMk cId="2816639589" sldId="277"/>
            <ac:spMk id="78" creationId="{3293FA36-6EF0-4B8F-ACA8-2F79086250EC}"/>
          </ac:spMkLst>
        </pc:spChg>
        <pc:spChg chg="add mod">
          <ac:chgData name="남 상현" userId="03ad4a8e8f7310f3" providerId="LiveId" clId="{155DFB18-1017-41F8-BF83-826F8A2F4CF6}" dt="2022-02-15T16:17:57.600" v="12170" actId="1037"/>
          <ac:spMkLst>
            <pc:docMk/>
            <pc:sldMk cId="2816639589" sldId="277"/>
            <ac:spMk id="79" creationId="{F4EC4195-6A61-4BF1-A19D-336C4CA672CF}"/>
          </ac:spMkLst>
        </pc:spChg>
        <pc:spChg chg="add mod">
          <ac:chgData name="남 상현" userId="03ad4a8e8f7310f3" providerId="LiveId" clId="{155DFB18-1017-41F8-BF83-826F8A2F4CF6}" dt="2022-02-15T16:18:10.653" v="12186" actId="1036"/>
          <ac:spMkLst>
            <pc:docMk/>
            <pc:sldMk cId="2816639589" sldId="277"/>
            <ac:spMk id="80" creationId="{CA26B027-9C8F-4E8A-8293-D3B1B47606E8}"/>
          </ac:spMkLst>
        </pc:spChg>
        <pc:spChg chg="add mod">
          <ac:chgData name="남 상현" userId="03ad4a8e8f7310f3" providerId="LiveId" clId="{155DFB18-1017-41F8-BF83-826F8A2F4CF6}" dt="2022-02-15T16:18:38.942" v="12210" actId="1037"/>
          <ac:spMkLst>
            <pc:docMk/>
            <pc:sldMk cId="2816639589" sldId="277"/>
            <ac:spMk id="81" creationId="{570C079E-6661-428F-A987-9D2A4E5C43FD}"/>
          </ac:spMkLst>
        </pc:spChg>
        <pc:spChg chg="add mod">
          <ac:chgData name="남 상현" userId="03ad4a8e8f7310f3" providerId="LiveId" clId="{155DFB18-1017-41F8-BF83-826F8A2F4CF6}" dt="2022-02-15T16:18:42.654" v="12218" actId="1038"/>
          <ac:spMkLst>
            <pc:docMk/>
            <pc:sldMk cId="2816639589" sldId="277"/>
            <ac:spMk id="82" creationId="{B89A675B-CDA1-4ECC-9B6D-EBDB9334DB7F}"/>
          </ac:spMkLst>
        </pc:spChg>
        <pc:spChg chg="add mod">
          <ac:chgData name="남 상현" userId="03ad4a8e8f7310f3" providerId="LiveId" clId="{155DFB18-1017-41F8-BF83-826F8A2F4CF6}" dt="2022-02-15T16:18:38.942" v="12210" actId="1037"/>
          <ac:spMkLst>
            <pc:docMk/>
            <pc:sldMk cId="2816639589" sldId="277"/>
            <ac:spMk id="83" creationId="{07DBDEA0-289F-47B8-AAFB-CC25AFDF1CD2}"/>
          </ac:spMkLst>
        </pc:spChg>
        <pc:spChg chg="add mod">
          <ac:chgData name="남 상현" userId="03ad4a8e8f7310f3" providerId="LiveId" clId="{155DFB18-1017-41F8-BF83-826F8A2F4CF6}" dt="2022-02-15T16:18:45.360" v="12224" actId="1037"/>
          <ac:spMkLst>
            <pc:docMk/>
            <pc:sldMk cId="2816639589" sldId="277"/>
            <ac:spMk id="84" creationId="{8E8884E8-F3DC-49EB-BBC0-53839EEE8361}"/>
          </ac:spMkLst>
        </pc:spChg>
        <pc:spChg chg="add del mod">
          <ac:chgData name="남 상현" userId="03ad4a8e8f7310f3" providerId="LiveId" clId="{155DFB18-1017-41F8-BF83-826F8A2F4CF6}" dt="2022-02-15T16:45:34.878" v="12861" actId="478"/>
          <ac:spMkLst>
            <pc:docMk/>
            <pc:sldMk cId="2816639589" sldId="277"/>
            <ac:spMk id="85" creationId="{4EF2DD67-5C5A-478E-961F-A34DEBE1F414}"/>
          </ac:spMkLst>
        </pc:spChg>
        <pc:spChg chg="add del mod">
          <ac:chgData name="남 상현" userId="03ad4a8e8f7310f3" providerId="LiveId" clId="{155DFB18-1017-41F8-BF83-826F8A2F4CF6}" dt="2022-02-15T16:42:06.373" v="12419"/>
          <ac:spMkLst>
            <pc:docMk/>
            <pc:sldMk cId="2816639589" sldId="277"/>
            <ac:spMk id="86" creationId="{E493245C-E459-4369-B329-1797C817B631}"/>
          </ac:spMkLst>
        </pc:spChg>
        <pc:spChg chg="mod topLvl">
          <ac:chgData name="남 상현" userId="03ad4a8e8f7310f3" providerId="LiveId" clId="{155DFB18-1017-41F8-BF83-826F8A2F4CF6}" dt="2022-02-16T06:05:06.915" v="14305" actId="165"/>
          <ac:spMkLst>
            <pc:docMk/>
            <pc:sldMk cId="2816639589" sldId="277"/>
            <ac:spMk id="88" creationId="{6E1C8057-4A04-471A-BEB9-992B8837DDCA}"/>
          </ac:spMkLst>
        </pc:spChg>
        <pc:spChg chg="add del mod topLvl">
          <ac:chgData name="남 상현" userId="03ad4a8e8f7310f3" providerId="LiveId" clId="{155DFB18-1017-41F8-BF83-826F8A2F4CF6}" dt="2022-02-16T06:05:06.915" v="14305" actId="165"/>
          <ac:spMkLst>
            <pc:docMk/>
            <pc:sldMk cId="2816639589" sldId="277"/>
            <ac:spMk id="89" creationId="{24D693DC-C61D-45D9-A3D6-7CE5693ED2D7}"/>
          </ac:spMkLst>
        </pc:spChg>
        <pc:spChg chg="mod">
          <ac:chgData name="남 상현" userId="03ad4a8e8f7310f3" providerId="LiveId" clId="{155DFB18-1017-41F8-BF83-826F8A2F4CF6}" dt="2022-02-15T17:00:59.103" v="12941" actId="1076"/>
          <ac:spMkLst>
            <pc:docMk/>
            <pc:sldMk cId="2816639589" sldId="277"/>
            <ac:spMk id="95" creationId="{23DFED2B-E27E-4F45-8B6F-879627D0BD22}"/>
          </ac:spMkLst>
        </pc:spChg>
        <pc:spChg chg="add del mod">
          <ac:chgData name="남 상현" userId="03ad4a8e8f7310f3" providerId="LiveId" clId="{155DFB18-1017-41F8-BF83-826F8A2F4CF6}" dt="2022-02-16T06:06:47.748" v="14402" actId="478"/>
          <ac:spMkLst>
            <pc:docMk/>
            <pc:sldMk cId="2816639589" sldId="277"/>
            <ac:spMk id="95" creationId="{5E082186-3671-47B5-93BB-308BD2537EB5}"/>
          </ac:spMkLst>
        </pc:spChg>
        <pc:spChg chg="add del mod">
          <ac:chgData name="남 상현" userId="03ad4a8e8f7310f3" providerId="LiveId" clId="{155DFB18-1017-41F8-BF83-826F8A2F4CF6}" dt="2022-02-16T06:06:46.233" v="14401" actId="21"/>
          <ac:spMkLst>
            <pc:docMk/>
            <pc:sldMk cId="2816639589" sldId="277"/>
            <ac:spMk id="97" creationId="{0F535803-FE34-474F-8CE5-4BA6656A0B9A}"/>
          </ac:spMkLst>
        </pc:spChg>
        <pc:spChg chg="del mod">
          <ac:chgData name="남 상현" userId="03ad4a8e8f7310f3" providerId="LiveId" clId="{155DFB18-1017-41F8-BF83-826F8A2F4CF6}" dt="2022-02-15T16:42:16.310" v="12422" actId="478"/>
          <ac:spMkLst>
            <pc:docMk/>
            <pc:sldMk cId="2816639589" sldId="277"/>
            <ac:spMk id="98" creationId="{12B3C1E9-838F-4478-AD47-6926CE546D48}"/>
          </ac:spMkLst>
        </pc:spChg>
        <pc:spChg chg="add del mod">
          <ac:chgData name="남 상현" userId="03ad4a8e8f7310f3" providerId="LiveId" clId="{155DFB18-1017-41F8-BF83-826F8A2F4CF6}" dt="2022-02-16T06:06:51.325" v="14405" actId="21"/>
          <ac:spMkLst>
            <pc:docMk/>
            <pc:sldMk cId="2816639589" sldId="277"/>
            <ac:spMk id="98" creationId="{79ABAE13-1E62-4E67-A6B7-AA79118DA6BF}"/>
          </ac:spMkLst>
        </pc:spChg>
        <pc:spChg chg="mod topLvl">
          <ac:chgData name="남 상현" userId="03ad4a8e8f7310f3" providerId="LiveId" clId="{155DFB18-1017-41F8-BF83-826F8A2F4CF6}" dt="2022-02-16T06:05:06.915" v="14305" actId="165"/>
          <ac:spMkLst>
            <pc:docMk/>
            <pc:sldMk cId="2816639589" sldId="277"/>
            <ac:spMk id="99" creationId="{E3E9B0EC-2DB3-4E43-8B86-F94CDADDB898}"/>
          </ac:spMkLst>
        </pc:spChg>
        <pc:spChg chg="add del mod">
          <ac:chgData name="남 상현" userId="03ad4a8e8f7310f3" providerId="LiveId" clId="{155DFB18-1017-41F8-BF83-826F8A2F4CF6}" dt="2022-02-16T06:09:36.957" v="14496" actId="21"/>
          <ac:spMkLst>
            <pc:docMk/>
            <pc:sldMk cId="2816639589" sldId="277"/>
            <ac:spMk id="101" creationId="{7EB9D17B-F1F2-49DC-AFF2-BB7391EF811E}"/>
          </ac:spMkLst>
        </pc:spChg>
        <pc:spChg chg="add del mod">
          <ac:chgData name="남 상현" userId="03ad4a8e8f7310f3" providerId="LiveId" clId="{155DFB18-1017-41F8-BF83-826F8A2F4CF6}" dt="2022-02-16T06:09:30.539" v="14492" actId="21"/>
          <ac:spMkLst>
            <pc:docMk/>
            <pc:sldMk cId="2816639589" sldId="277"/>
            <ac:spMk id="102" creationId="{61807298-AB9A-40C4-9608-D4179967B072}"/>
          </ac:spMkLst>
        </pc:spChg>
        <pc:spChg chg="add del mod">
          <ac:chgData name="남 상현" userId="03ad4a8e8f7310f3" providerId="LiveId" clId="{155DFB18-1017-41F8-BF83-826F8A2F4CF6}" dt="2022-02-16T06:09:55.301" v="14504" actId="21"/>
          <ac:spMkLst>
            <pc:docMk/>
            <pc:sldMk cId="2816639589" sldId="277"/>
            <ac:spMk id="103" creationId="{8452AD03-B6AE-47D6-8457-7BA02FB29091}"/>
          </ac:spMkLst>
        </pc:spChg>
        <pc:spChg chg="add del mod">
          <ac:chgData name="남 상현" userId="03ad4a8e8f7310f3" providerId="LiveId" clId="{155DFB18-1017-41F8-BF83-826F8A2F4CF6}" dt="2022-02-16T06:09:55.994" v="14505" actId="21"/>
          <ac:spMkLst>
            <pc:docMk/>
            <pc:sldMk cId="2816639589" sldId="277"/>
            <ac:spMk id="104" creationId="{1BEE644C-1C8E-42FB-BB07-3E0C99F0C42C}"/>
          </ac:spMkLst>
        </pc:spChg>
        <pc:spChg chg="add del mod">
          <ac:chgData name="남 상현" userId="03ad4a8e8f7310f3" providerId="LiveId" clId="{155DFB18-1017-41F8-BF83-826F8A2F4CF6}" dt="2022-02-16T06:11:05.234" v="14538" actId="21"/>
          <ac:spMkLst>
            <pc:docMk/>
            <pc:sldMk cId="2816639589" sldId="277"/>
            <ac:spMk id="105" creationId="{BF76A586-114F-4724-B84C-B1A6B0B15890}"/>
          </ac:spMkLst>
        </pc:spChg>
        <pc:spChg chg="add del mod">
          <ac:chgData name="남 상현" userId="03ad4a8e8f7310f3" providerId="LiveId" clId="{155DFB18-1017-41F8-BF83-826F8A2F4CF6}" dt="2022-02-16T06:11:13.376" v="14541" actId="21"/>
          <ac:spMkLst>
            <pc:docMk/>
            <pc:sldMk cId="2816639589" sldId="277"/>
            <ac:spMk id="106" creationId="{1F61F9BB-6CCC-4C70-9ED4-A21DEB74F323}"/>
          </ac:spMkLst>
        </pc:spChg>
        <pc:spChg chg="add mod">
          <ac:chgData name="남 상현" userId="03ad4a8e8f7310f3" providerId="LiveId" clId="{155DFB18-1017-41F8-BF83-826F8A2F4CF6}" dt="2022-02-16T06:11:00.022" v="14533"/>
          <ac:spMkLst>
            <pc:docMk/>
            <pc:sldMk cId="2816639589" sldId="277"/>
            <ac:spMk id="107" creationId="{75330E09-C0BF-4858-B8E0-394B7158FA52}"/>
          </ac:spMkLst>
        </pc:spChg>
        <pc:spChg chg="mod">
          <ac:chgData name="남 상현" userId="03ad4a8e8f7310f3" providerId="LiveId" clId="{155DFB18-1017-41F8-BF83-826F8A2F4CF6}" dt="2022-02-15T16:01:27.309" v="11427" actId="1076"/>
          <ac:spMkLst>
            <pc:docMk/>
            <pc:sldMk cId="2816639589" sldId="277"/>
            <ac:spMk id="108" creationId="{07742DB1-553C-4BB7-9EE6-33787A1A847E}"/>
          </ac:spMkLst>
        </pc:spChg>
        <pc:spChg chg="add del mod">
          <ac:chgData name="남 상현" userId="03ad4a8e8f7310f3" providerId="LiveId" clId="{155DFB18-1017-41F8-BF83-826F8A2F4CF6}" dt="2022-02-16T06:11:28.301" v="14548" actId="21"/>
          <ac:spMkLst>
            <pc:docMk/>
            <pc:sldMk cId="2816639589" sldId="277"/>
            <ac:spMk id="108" creationId="{48EE1117-0A8A-40AE-823F-ACBB47F66D82}"/>
          </ac:spMkLst>
        </pc:spChg>
        <pc:spChg chg="add del mod">
          <ac:chgData name="남 상현" userId="03ad4a8e8f7310f3" providerId="LiveId" clId="{155DFB18-1017-41F8-BF83-826F8A2F4CF6}" dt="2022-02-15T16:59:55.143" v="12900" actId="21"/>
          <ac:spMkLst>
            <pc:docMk/>
            <pc:sldMk cId="2816639589" sldId="277"/>
            <ac:spMk id="116" creationId="{C78E110D-5423-418D-B4DF-2DC2EC9B33D7}"/>
          </ac:spMkLst>
        </pc:spChg>
        <pc:spChg chg="add del mod">
          <ac:chgData name="남 상현" userId="03ad4a8e8f7310f3" providerId="LiveId" clId="{155DFB18-1017-41F8-BF83-826F8A2F4CF6}" dt="2022-02-15T16:59:54.058" v="12899" actId="478"/>
          <ac:spMkLst>
            <pc:docMk/>
            <pc:sldMk cId="2816639589" sldId="277"/>
            <ac:spMk id="122" creationId="{62336979-8A16-411D-948F-16617DFF991C}"/>
          </ac:spMkLst>
        </pc:spChg>
        <pc:spChg chg="add mod topLvl">
          <ac:chgData name="남 상현" userId="03ad4a8e8f7310f3" providerId="LiveId" clId="{155DFB18-1017-41F8-BF83-826F8A2F4CF6}" dt="2022-02-16T06:06:30.882" v="14365" actId="12788"/>
          <ac:spMkLst>
            <pc:docMk/>
            <pc:sldMk cId="2816639589" sldId="277"/>
            <ac:spMk id="126" creationId="{E3BFAD54-119C-44D9-B48B-0C4F35497D04}"/>
          </ac:spMkLst>
        </pc:spChg>
        <pc:spChg chg="add mod">
          <ac:chgData name="남 상현" userId="03ad4a8e8f7310f3" providerId="LiveId" clId="{155DFB18-1017-41F8-BF83-826F8A2F4CF6}" dt="2022-02-15T17:04:41.132" v="13025"/>
          <ac:spMkLst>
            <pc:docMk/>
            <pc:sldMk cId="2816639589" sldId="277"/>
            <ac:spMk id="127" creationId="{FB200189-A731-4869-97D4-745CD408E469}"/>
          </ac:spMkLst>
        </pc:spChg>
        <pc:spChg chg="add del mod ord">
          <ac:chgData name="남 상현" userId="03ad4a8e8f7310f3" providerId="LiveId" clId="{155DFB18-1017-41F8-BF83-826F8A2F4CF6}" dt="2022-02-15T17:05:06.013" v="13103" actId="478"/>
          <ac:spMkLst>
            <pc:docMk/>
            <pc:sldMk cId="2816639589" sldId="277"/>
            <ac:spMk id="128" creationId="{43FFB58C-721A-4263-8F13-EAD74BFFABA3}"/>
          </ac:spMkLst>
        </pc:spChg>
        <pc:grpChg chg="add del mod">
          <ac:chgData name="남 상현" userId="03ad4a8e8f7310f3" providerId="LiveId" clId="{155DFB18-1017-41F8-BF83-826F8A2F4CF6}" dt="2022-02-16T06:05:06.915" v="14305" actId="165"/>
          <ac:grpSpMkLst>
            <pc:docMk/>
            <pc:sldMk cId="2816639589" sldId="277"/>
            <ac:grpSpMk id="5" creationId="{06E26BDC-0C8E-498F-9CAD-A6C38F29A64B}"/>
          </ac:grpSpMkLst>
        </pc:grpChg>
        <pc:grpChg chg="add mod ord">
          <ac:chgData name="남 상현" userId="03ad4a8e8f7310f3" providerId="LiveId" clId="{155DFB18-1017-41F8-BF83-826F8A2F4CF6}" dt="2022-02-16T06:07:31.082" v="14435" actId="1036"/>
          <ac:grpSpMkLst>
            <pc:docMk/>
            <pc:sldMk cId="2816639589" sldId="277"/>
            <ac:grpSpMk id="6" creationId="{5A898BEF-2956-4208-B8FA-A9C11A88233A}"/>
          </ac:grpSpMkLst>
        </pc:grpChg>
        <pc:grpChg chg="add mod">
          <ac:chgData name="남 상현" userId="03ad4a8e8f7310f3" providerId="LiveId" clId="{155DFB18-1017-41F8-BF83-826F8A2F4CF6}" dt="2022-02-15T16:06:39.703" v="11860" actId="164"/>
          <ac:grpSpMkLst>
            <pc:docMk/>
            <pc:sldMk cId="2816639589" sldId="277"/>
            <ac:grpSpMk id="14" creationId="{9B82BA20-6264-4287-AA23-AED4A7703427}"/>
          </ac:grpSpMkLst>
        </pc:grpChg>
        <pc:grpChg chg="del mod">
          <ac:chgData name="남 상현" userId="03ad4a8e8f7310f3" providerId="LiveId" clId="{155DFB18-1017-41F8-BF83-826F8A2F4CF6}" dt="2022-02-15T16:01:28.233" v="11428" actId="478"/>
          <ac:grpSpMkLst>
            <pc:docMk/>
            <pc:sldMk cId="2816639589" sldId="277"/>
            <ac:grpSpMk id="16" creationId="{8833373A-2A3E-49B8-8508-F65232621359}"/>
          </ac:grpSpMkLst>
        </pc:grpChg>
        <pc:grpChg chg="add mod">
          <ac:chgData name="남 상현" userId="03ad4a8e8f7310f3" providerId="LiveId" clId="{155DFB18-1017-41F8-BF83-826F8A2F4CF6}" dt="2022-02-15T16:17:16.966" v="12129" actId="1076"/>
          <ac:grpSpMkLst>
            <pc:docMk/>
            <pc:sldMk cId="2816639589" sldId="277"/>
            <ac:grpSpMk id="17" creationId="{5FE09166-0D52-4D99-B329-97803388FE39}"/>
          </ac:grpSpMkLst>
        </pc:grpChg>
        <pc:grpChg chg="add del mod">
          <ac:chgData name="남 상현" userId="03ad4a8e8f7310f3" providerId="LiveId" clId="{155DFB18-1017-41F8-BF83-826F8A2F4CF6}" dt="2022-02-15T16:17:17.821" v="12131" actId="1076"/>
          <ac:grpSpMkLst>
            <pc:docMk/>
            <pc:sldMk cId="2816639589" sldId="277"/>
            <ac:grpSpMk id="33" creationId="{F27DC862-BBFC-43BC-9E55-C9FA1B120A25}"/>
          </ac:grpSpMkLst>
        </pc:grpChg>
        <pc:grpChg chg="del mod">
          <ac:chgData name="남 상현" userId="03ad4a8e8f7310f3" providerId="LiveId" clId="{155DFB18-1017-41F8-BF83-826F8A2F4CF6}" dt="2022-02-15T16:04:36.570" v="11799" actId="478"/>
          <ac:grpSpMkLst>
            <pc:docMk/>
            <pc:sldMk cId="2816639589" sldId="277"/>
            <ac:grpSpMk id="47" creationId="{728B1832-E68F-494D-8EF7-AD3410B7A580}"/>
          </ac:grpSpMkLst>
        </pc:grpChg>
        <pc:grpChg chg="del mod">
          <ac:chgData name="남 상현" userId="03ad4a8e8f7310f3" providerId="LiveId" clId="{155DFB18-1017-41F8-BF83-826F8A2F4CF6}" dt="2022-02-15T16:04:48.051" v="11807" actId="478"/>
          <ac:grpSpMkLst>
            <pc:docMk/>
            <pc:sldMk cId="2816639589" sldId="277"/>
            <ac:grpSpMk id="49" creationId="{3ED2DCF2-F2E8-41A7-BC34-C95C17C5AEC9}"/>
          </ac:grpSpMkLst>
        </pc:grpChg>
        <pc:grpChg chg="add del mod">
          <ac:chgData name="남 상현" userId="03ad4a8e8f7310f3" providerId="LiveId" clId="{155DFB18-1017-41F8-BF83-826F8A2F4CF6}" dt="2022-02-15T16:07:13.043" v="11871" actId="21"/>
          <ac:grpSpMkLst>
            <pc:docMk/>
            <pc:sldMk cId="2816639589" sldId="277"/>
            <ac:grpSpMk id="65" creationId="{6F2FC25C-152A-4DA7-A65E-4AD87B9AC383}"/>
          </ac:grpSpMkLst>
        </pc:grpChg>
        <pc:grpChg chg="add del mod">
          <ac:chgData name="남 상현" userId="03ad4a8e8f7310f3" providerId="LiveId" clId="{155DFB18-1017-41F8-BF83-826F8A2F4CF6}" dt="2022-02-15T16:07:47.699" v="11885" actId="21"/>
          <ac:grpSpMkLst>
            <pc:docMk/>
            <pc:sldMk cId="2816639589" sldId="277"/>
            <ac:grpSpMk id="71" creationId="{A1DD95FE-4AB7-4041-B71E-4D0D89B1A280}"/>
          </ac:grpSpMkLst>
        </pc:grpChg>
        <pc:grpChg chg="add del mod">
          <ac:chgData name="남 상현" userId="03ad4a8e8f7310f3" providerId="LiveId" clId="{155DFB18-1017-41F8-BF83-826F8A2F4CF6}" dt="2022-02-15T16:58:28.512" v="12865" actId="165"/>
          <ac:grpSpMkLst>
            <pc:docMk/>
            <pc:sldMk cId="2816639589" sldId="277"/>
            <ac:grpSpMk id="87" creationId="{F4AC12BC-753B-4D21-9E7F-1E6F1B300FE8}"/>
          </ac:grpSpMkLst>
        </pc:grpChg>
        <pc:grpChg chg="del mod topLvl">
          <ac:chgData name="남 상현" userId="03ad4a8e8f7310f3" providerId="LiveId" clId="{155DFB18-1017-41F8-BF83-826F8A2F4CF6}" dt="2022-02-15T16:58:33.771" v="12866" actId="165"/>
          <ac:grpSpMkLst>
            <pc:docMk/>
            <pc:sldMk cId="2816639589" sldId="277"/>
            <ac:grpSpMk id="91" creationId="{519EA783-993B-487C-9975-875D893119DE}"/>
          </ac:grpSpMkLst>
        </pc:grpChg>
        <pc:grpChg chg="del mod">
          <ac:chgData name="남 상현" userId="03ad4a8e8f7310f3" providerId="LiveId" clId="{155DFB18-1017-41F8-BF83-826F8A2F4CF6}" dt="2022-02-15T16:42:16.310" v="12422" actId="478"/>
          <ac:grpSpMkLst>
            <pc:docMk/>
            <pc:sldMk cId="2816639589" sldId="277"/>
            <ac:grpSpMk id="92" creationId="{4F81697F-2F9F-4632-BBEB-1FA7655C502C}"/>
          </ac:grpSpMkLst>
        </pc:grpChg>
        <pc:grpChg chg="del mod topLvl">
          <ac:chgData name="남 상현" userId="03ad4a8e8f7310f3" providerId="LiveId" clId="{155DFB18-1017-41F8-BF83-826F8A2F4CF6}" dt="2022-02-15T17:00:59.623" v="12942" actId="478"/>
          <ac:grpSpMkLst>
            <pc:docMk/>
            <pc:sldMk cId="2816639589" sldId="277"/>
            <ac:grpSpMk id="93" creationId="{81A58CEB-7A08-4B73-87FC-D7BC666FB2DA}"/>
          </ac:grpSpMkLst>
        </pc:grpChg>
        <pc:grpChg chg="del mod topLvl">
          <ac:chgData name="남 상현" userId="03ad4a8e8f7310f3" providerId="LiveId" clId="{155DFB18-1017-41F8-BF83-826F8A2F4CF6}" dt="2022-02-15T16:58:35.466" v="12867" actId="478"/>
          <ac:grpSpMkLst>
            <pc:docMk/>
            <pc:sldMk cId="2816639589" sldId="277"/>
            <ac:grpSpMk id="100" creationId="{CA0215E6-513B-44C9-855F-C054C23E29E5}"/>
          </ac:grpSpMkLst>
        </pc:grpChg>
        <pc:picChg chg="add del">
          <ac:chgData name="남 상현" userId="03ad4a8e8f7310f3" providerId="LiveId" clId="{155DFB18-1017-41F8-BF83-826F8A2F4CF6}" dt="2022-02-16T05:06:00.823" v="13165" actId="21"/>
          <ac:picMkLst>
            <pc:docMk/>
            <pc:sldMk cId="2816639589" sldId="277"/>
            <ac:picMk id="4" creationId="{77A4883E-93F8-4607-8539-63F8FBA8ECBE}"/>
          </ac:picMkLst>
        </pc:picChg>
        <pc:picChg chg="add del mod">
          <ac:chgData name="남 상현" userId="03ad4a8e8f7310f3" providerId="LiveId" clId="{155DFB18-1017-41F8-BF83-826F8A2F4CF6}" dt="2022-02-15T11:23:15.529" v="9724" actId="21"/>
          <ac:picMkLst>
            <pc:docMk/>
            <pc:sldMk cId="2816639589" sldId="277"/>
            <ac:picMk id="5" creationId="{689077AB-7AF6-411C-A08A-8DD33DC35C97}"/>
          </ac:picMkLst>
        </pc:picChg>
        <pc:picChg chg="add del mod">
          <ac:chgData name="남 상현" userId="03ad4a8e8f7310f3" providerId="LiveId" clId="{155DFB18-1017-41F8-BF83-826F8A2F4CF6}" dt="2022-02-15T14:13:51.067" v="10014" actId="478"/>
          <ac:picMkLst>
            <pc:docMk/>
            <pc:sldMk cId="2816639589" sldId="277"/>
            <ac:picMk id="6" creationId="{F0199F8E-0CF6-4943-9B7C-02D950BF48EE}"/>
          </ac:picMkLst>
        </pc:picChg>
        <pc:picChg chg="add mod">
          <ac:chgData name="남 상현" userId="03ad4a8e8f7310f3" providerId="LiveId" clId="{155DFB18-1017-41F8-BF83-826F8A2F4CF6}" dt="2022-02-15T14:25:36.432" v="10257" actId="1037"/>
          <ac:picMkLst>
            <pc:docMk/>
            <pc:sldMk cId="2816639589" sldId="277"/>
            <ac:picMk id="7" creationId="{CA21C001-63E5-42FC-9E54-8AA1D01E434D}"/>
          </ac:picMkLst>
        </pc:picChg>
        <pc:picChg chg="add mod ord">
          <ac:chgData name="남 상현" userId="03ad4a8e8f7310f3" providerId="LiveId" clId="{155DFB18-1017-41F8-BF83-826F8A2F4CF6}" dt="2022-02-16T06:07:52.263" v="14448" actId="29295"/>
          <ac:picMkLst>
            <pc:docMk/>
            <pc:sldMk cId="2816639589" sldId="277"/>
            <ac:picMk id="8" creationId="{C2B9FF53-502E-4557-86E3-E74198204845}"/>
          </ac:picMkLst>
        </pc:picChg>
        <pc:picChg chg="add mod topLvl">
          <ac:chgData name="남 상현" userId="03ad4a8e8f7310f3" providerId="LiveId" clId="{155DFB18-1017-41F8-BF83-826F8A2F4CF6}" dt="2022-02-16T06:05:06.915" v="14305" actId="165"/>
          <ac:picMkLst>
            <pc:docMk/>
            <pc:sldMk cId="2816639589" sldId="277"/>
            <ac:picMk id="21" creationId="{1D9D26C1-E681-4DAA-9640-02FD4181EA91}"/>
          </ac:picMkLst>
        </pc:picChg>
        <pc:picChg chg="add mod ord topLvl">
          <ac:chgData name="남 상현" userId="03ad4a8e8f7310f3" providerId="LiveId" clId="{155DFB18-1017-41F8-BF83-826F8A2F4CF6}" dt="2022-02-16T06:05:22.719" v="14311"/>
          <ac:picMkLst>
            <pc:docMk/>
            <pc:sldMk cId="2816639589" sldId="277"/>
            <ac:picMk id="27" creationId="{62BD949C-3167-4529-B2E3-83835B1CEE15}"/>
          </ac:picMkLst>
        </pc:picChg>
        <pc:picChg chg="add del mod">
          <ac:chgData name="남 상현" userId="03ad4a8e8f7310f3" providerId="LiveId" clId="{155DFB18-1017-41F8-BF83-826F8A2F4CF6}" dt="2022-02-15T14:13:44.790" v="10013"/>
          <ac:picMkLst>
            <pc:docMk/>
            <pc:sldMk cId="2816639589" sldId="277"/>
            <ac:picMk id="29" creationId="{BC2A6159-959A-4485-AF81-8C0B90C168C5}"/>
          </ac:picMkLst>
        </pc:picChg>
        <pc:picChg chg="mod">
          <ac:chgData name="남 상현" userId="03ad4a8e8f7310f3" providerId="LiveId" clId="{155DFB18-1017-41F8-BF83-826F8A2F4CF6}" dt="2022-02-15T16:04:38.869" v="11800" actId="478"/>
          <ac:picMkLst>
            <pc:docMk/>
            <pc:sldMk cId="2816639589" sldId="277"/>
            <ac:picMk id="35" creationId="{21D49D8A-DEBB-4A90-B27F-010943956FF0}"/>
          </ac:picMkLst>
        </pc:picChg>
        <pc:picChg chg="del mod">
          <ac:chgData name="남 상현" userId="03ad4a8e8f7310f3" providerId="LiveId" clId="{155DFB18-1017-41F8-BF83-826F8A2F4CF6}" dt="2022-02-15T16:04:11.112" v="11777" actId="478"/>
          <ac:picMkLst>
            <pc:docMk/>
            <pc:sldMk cId="2816639589" sldId="277"/>
            <ac:picMk id="45" creationId="{6E96CAEF-13F8-49D5-B91F-18C5102E2D3C}"/>
          </ac:picMkLst>
        </pc:picChg>
        <pc:picChg chg="del mod">
          <ac:chgData name="남 상현" userId="03ad4a8e8f7310f3" providerId="LiveId" clId="{155DFB18-1017-41F8-BF83-826F8A2F4CF6}" dt="2022-02-15T16:05:17.079" v="11816" actId="478"/>
          <ac:picMkLst>
            <pc:docMk/>
            <pc:sldMk cId="2816639589" sldId="277"/>
            <ac:picMk id="46" creationId="{CC6CD5B5-8CB6-4C66-B49C-DFC6BC8B4B91}"/>
          </ac:picMkLst>
        </pc:picChg>
        <pc:picChg chg="del mod">
          <ac:chgData name="남 상현" userId="03ad4a8e8f7310f3" providerId="LiveId" clId="{155DFB18-1017-41F8-BF83-826F8A2F4CF6}" dt="2022-02-15T16:05:18.364" v="11817" actId="478"/>
          <ac:picMkLst>
            <pc:docMk/>
            <pc:sldMk cId="2816639589" sldId="277"/>
            <ac:picMk id="48" creationId="{86B82AA3-5BF9-48CA-8D43-D412CDC11C04}"/>
          </ac:picMkLst>
        </pc:picChg>
        <pc:picChg chg="del mod">
          <ac:chgData name="남 상현" userId="03ad4a8e8f7310f3" providerId="LiveId" clId="{155DFB18-1017-41F8-BF83-826F8A2F4CF6}" dt="2022-02-15T16:05:15.588" v="11815" actId="478"/>
          <ac:picMkLst>
            <pc:docMk/>
            <pc:sldMk cId="2816639589" sldId="277"/>
            <ac:picMk id="52" creationId="{B6A11214-4976-4851-9506-8C6DFD89B0EB}"/>
          </ac:picMkLst>
        </pc:picChg>
        <pc:picChg chg="del mod">
          <ac:chgData name="남 상현" userId="03ad4a8e8f7310f3" providerId="LiveId" clId="{155DFB18-1017-41F8-BF83-826F8A2F4CF6}" dt="2022-02-15T16:04:38.869" v="11800" actId="478"/>
          <ac:picMkLst>
            <pc:docMk/>
            <pc:sldMk cId="2816639589" sldId="277"/>
            <ac:picMk id="53" creationId="{7149CEDE-35EA-4E0B-AFD0-41BBBA99EF9B}"/>
          </ac:picMkLst>
        </pc:picChg>
        <pc:picChg chg="mod">
          <ac:chgData name="남 상현" userId="03ad4a8e8f7310f3" providerId="LiveId" clId="{155DFB18-1017-41F8-BF83-826F8A2F4CF6}" dt="2022-02-15T16:01:27.309" v="11427" actId="1076"/>
          <ac:picMkLst>
            <pc:docMk/>
            <pc:sldMk cId="2816639589" sldId="277"/>
            <ac:picMk id="68" creationId="{BFF8CA22-5F76-4D45-B7AB-9A6B3A4D4285}"/>
          </ac:picMkLst>
        </pc:picChg>
        <pc:picChg chg="add mod">
          <ac:chgData name="남 상현" userId="03ad4a8e8f7310f3" providerId="LiveId" clId="{155DFB18-1017-41F8-BF83-826F8A2F4CF6}" dt="2022-02-16T05:53:27.999" v="14192" actId="571"/>
          <ac:picMkLst>
            <pc:docMk/>
            <pc:sldMk cId="2816639589" sldId="277"/>
            <ac:picMk id="70" creationId="{17875AE6-A7C5-4D72-9F20-A36B538D8177}"/>
          </ac:picMkLst>
        </pc:picChg>
        <pc:picChg chg="add mod">
          <ac:chgData name="남 상현" userId="03ad4a8e8f7310f3" providerId="LiveId" clId="{155DFB18-1017-41F8-BF83-826F8A2F4CF6}" dt="2022-02-16T05:53:27.999" v="14192" actId="571"/>
          <ac:picMkLst>
            <pc:docMk/>
            <pc:sldMk cId="2816639589" sldId="277"/>
            <ac:picMk id="71" creationId="{B898B663-5795-4CC5-A6EA-48EFFBDBAF10}"/>
          </ac:picMkLst>
        </pc:picChg>
        <pc:picChg chg="add mod">
          <ac:chgData name="남 상현" userId="03ad4a8e8f7310f3" providerId="LiveId" clId="{155DFB18-1017-41F8-BF83-826F8A2F4CF6}" dt="2022-02-16T05:53:27.999" v="14192" actId="571"/>
          <ac:picMkLst>
            <pc:docMk/>
            <pc:sldMk cId="2816639589" sldId="277"/>
            <ac:picMk id="73" creationId="{A2BF66EB-2A2B-4FC8-9DCE-A70584124E55}"/>
          </ac:picMkLst>
        </pc:picChg>
        <pc:picChg chg="mod">
          <ac:chgData name="남 상현" userId="03ad4a8e8f7310f3" providerId="LiveId" clId="{155DFB18-1017-41F8-BF83-826F8A2F4CF6}" dt="2022-02-15T16:01:27.309" v="11427" actId="1076"/>
          <ac:picMkLst>
            <pc:docMk/>
            <pc:sldMk cId="2816639589" sldId="277"/>
            <ac:picMk id="77" creationId="{8C110753-62F9-49E9-B3AF-BCAAFE8DE740}"/>
          </ac:picMkLst>
        </pc:picChg>
        <pc:picChg chg="mod topLvl">
          <ac:chgData name="남 상현" userId="03ad4a8e8f7310f3" providerId="LiveId" clId="{155DFB18-1017-41F8-BF83-826F8A2F4CF6}" dt="2022-02-16T06:05:06.915" v="14305" actId="165"/>
          <ac:picMkLst>
            <pc:docMk/>
            <pc:sldMk cId="2816639589" sldId="277"/>
            <ac:picMk id="90" creationId="{34060178-E0E3-4FDB-B771-D2319B8CE53A}"/>
          </ac:picMkLst>
        </pc:picChg>
        <pc:picChg chg="mod">
          <ac:chgData name="남 상현" userId="03ad4a8e8f7310f3" providerId="LiveId" clId="{155DFB18-1017-41F8-BF83-826F8A2F4CF6}" dt="2022-02-15T17:00:59.103" v="12941" actId="1076"/>
          <ac:picMkLst>
            <pc:docMk/>
            <pc:sldMk cId="2816639589" sldId="277"/>
            <ac:picMk id="94" creationId="{E1C1B35E-C570-4401-A578-223554C66F87}"/>
          </ac:picMkLst>
        </pc:picChg>
        <pc:picChg chg="add mod topLvl">
          <ac:chgData name="남 상현" userId="03ad4a8e8f7310f3" providerId="LiveId" clId="{155DFB18-1017-41F8-BF83-826F8A2F4CF6}" dt="2022-02-16T06:05:06.915" v="14305" actId="165"/>
          <ac:picMkLst>
            <pc:docMk/>
            <pc:sldMk cId="2816639589" sldId="277"/>
            <ac:picMk id="94" creationId="{F134E9E2-3886-40CD-B5E8-C11F5466B740}"/>
          </ac:picMkLst>
        </pc:picChg>
        <pc:picChg chg="add mod ord">
          <ac:chgData name="남 상현" userId="03ad4a8e8f7310f3" providerId="LiveId" clId="{155DFB18-1017-41F8-BF83-826F8A2F4CF6}" dt="2022-02-16T06:07:57.693" v="14449" actId="29295"/>
          <ac:picMkLst>
            <pc:docMk/>
            <pc:sldMk cId="2816639589" sldId="277"/>
            <ac:picMk id="100" creationId="{699CA44C-EF3B-4793-B5B4-487BBE0B74FD}"/>
          </ac:picMkLst>
        </pc:picChg>
        <pc:picChg chg="mod">
          <ac:chgData name="남 상현" userId="03ad4a8e8f7310f3" providerId="LiveId" clId="{155DFB18-1017-41F8-BF83-826F8A2F4CF6}" dt="2022-02-15T16:01:27.309" v="11427" actId="1076"/>
          <ac:picMkLst>
            <pc:docMk/>
            <pc:sldMk cId="2816639589" sldId="277"/>
            <ac:picMk id="101" creationId="{DF5E1CBB-6CDC-45AE-B860-BC8312EBAFAF}"/>
          </ac:picMkLst>
        </pc:picChg>
        <pc:picChg chg="del mod">
          <ac:chgData name="남 상현" userId="03ad4a8e8f7310f3" providerId="LiveId" clId="{155DFB18-1017-41F8-BF83-826F8A2F4CF6}" dt="2022-02-15T16:58:25.471" v="12863" actId="478"/>
          <ac:picMkLst>
            <pc:docMk/>
            <pc:sldMk cId="2816639589" sldId="277"/>
            <ac:picMk id="102" creationId="{89300A80-C2A6-4820-8073-2AED0FFE5635}"/>
          </ac:picMkLst>
        </pc:picChg>
        <pc:picChg chg="add mod topLvl">
          <ac:chgData name="남 상현" userId="03ad4a8e8f7310f3" providerId="LiveId" clId="{155DFB18-1017-41F8-BF83-826F8A2F4CF6}" dt="2022-02-16T06:05:06.915" v="14305" actId="165"/>
          <ac:picMkLst>
            <pc:docMk/>
            <pc:sldMk cId="2816639589" sldId="277"/>
            <ac:picMk id="123" creationId="{410F5FB3-C050-4285-A768-869359E64BA4}"/>
          </ac:picMkLst>
        </pc:picChg>
        <pc:picChg chg="add mod topLvl">
          <ac:chgData name="남 상현" userId="03ad4a8e8f7310f3" providerId="LiveId" clId="{155DFB18-1017-41F8-BF83-826F8A2F4CF6}" dt="2022-02-16T06:05:06.915" v="14305" actId="165"/>
          <ac:picMkLst>
            <pc:docMk/>
            <pc:sldMk cId="2816639589" sldId="277"/>
            <ac:picMk id="124" creationId="{E976B004-8D24-4811-B32C-4D57F56BC541}"/>
          </ac:picMkLst>
        </pc:picChg>
        <pc:cxnChg chg="mod">
          <ac:chgData name="남 상현" userId="03ad4a8e8f7310f3" providerId="LiveId" clId="{155DFB18-1017-41F8-BF83-826F8A2F4CF6}" dt="2022-02-15T16:04:38.869" v="11800" actId="478"/>
          <ac:cxnSpMkLst>
            <pc:docMk/>
            <pc:sldMk cId="2816639589" sldId="277"/>
            <ac:cxnSpMk id="38" creationId="{651467CD-2126-467C-BA47-C5F18B8F3621}"/>
          </ac:cxnSpMkLst>
        </pc:cxnChg>
        <pc:cxnChg chg="mod">
          <ac:chgData name="남 상현" userId="03ad4a8e8f7310f3" providerId="LiveId" clId="{155DFB18-1017-41F8-BF83-826F8A2F4CF6}" dt="2022-02-15T16:04:38.869" v="11800" actId="478"/>
          <ac:cxnSpMkLst>
            <pc:docMk/>
            <pc:sldMk cId="2816639589" sldId="277"/>
            <ac:cxnSpMk id="39" creationId="{CBF6A59D-76E2-4710-B42F-515660E4DF30}"/>
          </ac:cxnSpMkLst>
        </pc:cxnChg>
        <pc:cxnChg chg="mod">
          <ac:chgData name="남 상현" userId="03ad4a8e8f7310f3" providerId="LiveId" clId="{155DFB18-1017-41F8-BF83-826F8A2F4CF6}" dt="2022-02-15T16:04:38.869" v="11800" actId="478"/>
          <ac:cxnSpMkLst>
            <pc:docMk/>
            <pc:sldMk cId="2816639589" sldId="277"/>
            <ac:cxnSpMk id="40" creationId="{48FC6449-B25D-49A3-BB04-CD8EEC50FC57}"/>
          </ac:cxnSpMkLst>
        </pc:cxnChg>
        <pc:cxnChg chg="mod">
          <ac:chgData name="남 상현" userId="03ad4a8e8f7310f3" providerId="LiveId" clId="{155DFB18-1017-41F8-BF83-826F8A2F4CF6}" dt="2022-02-15T16:04:38.869" v="11800" actId="478"/>
          <ac:cxnSpMkLst>
            <pc:docMk/>
            <pc:sldMk cId="2816639589" sldId="277"/>
            <ac:cxnSpMk id="41" creationId="{FF38067C-196C-4071-9943-E1DC3A375B31}"/>
          </ac:cxnSpMkLst>
        </pc:cxnChg>
        <pc:cxnChg chg="mod">
          <ac:chgData name="남 상현" userId="03ad4a8e8f7310f3" providerId="LiveId" clId="{155DFB18-1017-41F8-BF83-826F8A2F4CF6}" dt="2022-02-15T16:04:38.869" v="11800" actId="478"/>
          <ac:cxnSpMkLst>
            <pc:docMk/>
            <pc:sldMk cId="2816639589" sldId="277"/>
            <ac:cxnSpMk id="42" creationId="{104303A7-0AAC-46DF-AC3B-4E35118EF6F5}"/>
          </ac:cxnSpMkLst>
        </pc:cxnChg>
        <pc:cxnChg chg="mod">
          <ac:chgData name="남 상현" userId="03ad4a8e8f7310f3" providerId="LiveId" clId="{155DFB18-1017-41F8-BF83-826F8A2F4CF6}" dt="2022-02-15T16:04:38.869" v="11800" actId="478"/>
          <ac:cxnSpMkLst>
            <pc:docMk/>
            <pc:sldMk cId="2816639589" sldId="277"/>
            <ac:cxnSpMk id="43" creationId="{C0E99A8A-D6CC-442A-BC32-1212E5BE562F}"/>
          </ac:cxnSpMkLst>
        </pc:cxnChg>
        <pc:cxnChg chg="del mod">
          <ac:chgData name="남 상현" userId="03ad4a8e8f7310f3" providerId="LiveId" clId="{155DFB18-1017-41F8-BF83-826F8A2F4CF6}" dt="2022-02-15T16:04:46.782" v="11806" actId="478"/>
          <ac:cxnSpMkLst>
            <pc:docMk/>
            <pc:sldMk cId="2816639589" sldId="277"/>
            <ac:cxnSpMk id="54" creationId="{85D85CCC-E8E5-4D14-ADED-8C605433FA64}"/>
          </ac:cxnSpMkLst>
        </pc:cxnChg>
        <pc:cxnChg chg="del mod">
          <ac:chgData name="남 상현" userId="03ad4a8e8f7310f3" providerId="LiveId" clId="{155DFB18-1017-41F8-BF83-826F8A2F4CF6}" dt="2022-02-15T16:04:39.930" v="11801" actId="478"/>
          <ac:cxnSpMkLst>
            <pc:docMk/>
            <pc:sldMk cId="2816639589" sldId="277"/>
            <ac:cxnSpMk id="56" creationId="{C2D8FD7C-915D-40E1-A0D9-7F696B0F814E}"/>
          </ac:cxnSpMkLst>
        </pc:cxnChg>
        <pc:cxnChg chg="del mod">
          <ac:chgData name="남 상현" userId="03ad4a8e8f7310f3" providerId="LiveId" clId="{155DFB18-1017-41F8-BF83-826F8A2F4CF6}" dt="2022-02-15T16:04:40.850" v="11802" actId="478"/>
          <ac:cxnSpMkLst>
            <pc:docMk/>
            <pc:sldMk cId="2816639589" sldId="277"/>
            <ac:cxnSpMk id="57" creationId="{838EA862-48A1-4B94-B0F4-C9D179D8FEFE}"/>
          </ac:cxnSpMkLst>
        </pc:cxnChg>
        <pc:cxnChg chg="del mod">
          <ac:chgData name="남 상현" userId="03ad4a8e8f7310f3" providerId="LiveId" clId="{155DFB18-1017-41F8-BF83-826F8A2F4CF6}" dt="2022-02-15T16:04:41.943" v="11803" actId="478"/>
          <ac:cxnSpMkLst>
            <pc:docMk/>
            <pc:sldMk cId="2816639589" sldId="277"/>
            <ac:cxnSpMk id="59" creationId="{C76843AC-9E73-4E8D-AED5-9F18259217C6}"/>
          </ac:cxnSpMkLst>
        </pc:cxnChg>
        <pc:cxnChg chg="del mod">
          <ac:chgData name="남 상현" userId="03ad4a8e8f7310f3" providerId="LiveId" clId="{155DFB18-1017-41F8-BF83-826F8A2F4CF6}" dt="2022-02-15T16:04:49.326" v="11808" actId="478"/>
          <ac:cxnSpMkLst>
            <pc:docMk/>
            <pc:sldMk cId="2816639589" sldId="277"/>
            <ac:cxnSpMk id="60" creationId="{B5515D10-6056-4E6A-841F-AA49B8D0E579}"/>
          </ac:cxnSpMkLst>
        </pc:cxnChg>
        <pc:cxnChg chg="del mod">
          <ac:chgData name="남 상현" userId="03ad4a8e8f7310f3" providerId="LiveId" clId="{155DFB18-1017-41F8-BF83-826F8A2F4CF6}" dt="2022-02-15T16:04:48.051" v="11807" actId="478"/>
          <ac:cxnSpMkLst>
            <pc:docMk/>
            <pc:sldMk cId="2816639589" sldId="277"/>
            <ac:cxnSpMk id="61" creationId="{88945649-4ECD-4873-B217-E77C3103FBA8}"/>
          </ac:cxnSpMkLst>
        </pc:cxnChg>
        <pc:cxnChg chg="mod">
          <ac:chgData name="남 상현" userId="03ad4a8e8f7310f3" providerId="LiveId" clId="{155DFB18-1017-41F8-BF83-826F8A2F4CF6}" dt="2022-02-15T16:04:44.214" v="11805" actId="478"/>
          <ac:cxnSpMkLst>
            <pc:docMk/>
            <pc:sldMk cId="2816639589" sldId="277"/>
            <ac:cxnSpMk id="62" creationId="{78E31580-3A2E-414F-A417-C62A8B84200E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67" creationId="{B1B5FB7C-9E53-4EC5-85BD-AD05FC62AD5E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68" creationId="{960325E8-215B-41DE-8977-A490B0BB8938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76" creationId="{3FF02390-534E-4E05-82C2-5B371D34B39F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85" creationId="{2AAE2FE7-6492-4404-81C5-3BB86E1B544B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86" creationId="{CCC48B81-4A65-4218-9DE6-A031470C7665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87" creationId="{20C6120B-3673-46BF-9217-12710547040D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91" creationId="{3CD02945-4E78-433C-8B22-E40CC2591D2D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92" creationId="{E1813B31-0772-4AA7-AB90-99DA2A01CDC2}"/>
          </ac:cxnSpMkLst>
        </pc:cxnChg>
        <pc:cxnChg chg="add mod">
          <ac:chgData name="남 상현" userId="03ad4a8e8f7310f3" providerId="LiveId" clId="{155DFB18-1017-41F8-BF83-826F8A2F4CF6}" dt="2022-02-16T05:53:27.999" v="14192" actId="571"/>
          <ac:cxnSpMkLst>
            <pc:docMk/>
            <pc:sldMk cId="2816639589" sldId="277"/>
            <ac:cxnSpMk id="93" creationId="{2EBE7CD1-D4B1-4F9C-83D2-3624207A5BAC}"/>
          </ac:cxnSpMkLst>
        </pc:cxnChg>
        <pc:cxnChg chg="mod topLvl">
          <ac:chgData name="남 상현" userId="03ad4a8e8f7310f3" providerId="LiveId" clId="{155DFB18-1017-41F8-BF83-826F8A2F4CF6}" dt="2022-02-16T06:05:06.915" v="14305" actId="165"/>
          <ac:cxnSpMkLst>
            <pc:docMk/>
            <pc:sldMk cId="2816639589" sldId="277"/>
            <ac:cxnSpMk id="96" creationId="{BDA572FA-6277-439B-A163-13D5F5E70AB1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97" creationId="{CC5A6B3D-D696-4894-9F84-655922FFC6E5}"/>
          </ac:cxnSpMkLst>
        </pc:cxnChg>
        <pc:cxnChg chg="del mod">
          <ac:chgData name="남 상현" userId="03ad4a8e8f7310f3" providerId="LiveId" clId="{155DFB18-1017-41F8-BF83-826F8A2F4CF6}" dt="2022-02-15T16:58:26.504" v="12864" actId="478"/>
          <ac:cxnSpMkLst>
            <pc:docMk/>
            <pc:sldMk cId="2816639589" sldId="277"/>
            <ac:cxnSpMk id="103" creationId="{4028D0FE-8063-41BA-94CF-BF036840DE99}"/>
          </ac:cxnSpMkLst>
        </pc:cxnChg>
        <pc:cxnChg chg="mod">
          <ac:chgData name="남 상현" userId="03ad4a8e8f7310f3" providerId="LiveId" clId="{155DFB18-1017-41F8-BF83-826F8A2F4CF6}" dt="2022-02-15T16:58:33.771" v="12866" actId="165"/>
          <ac:cxnSpMkLst>
            <pc:docMk/>
            <pc:sldMk cId="2816639589" sldId="277"/>
            <ac:cxnSpMk id="104" creationId="{0E73DA1C-E166-47F7-9B30-0764AC730B4F}"/>
          </ac:cxnSpMkLst>
        </pc:cxnChg>
        <pc:cxnChg chg="mod">
          <ac:chgData name="남 상현" userId="03ad4a8e8f7310f3" providerId="LiveId" clId="{155DFB18-1017-41F8-BF83-826F8A2F4CF6}" dt="2022-02-15T16:58:33.771" v="12866" actId="165"/>
          <ac:cxnSpMkLst>
            <pc:docMk/>
            <pc:sldMk cId="2816639589" sldId="277"/>
            <ac:cxnSpMk id="105" creationId="{5BC0D235-F572-407C-9BDC-2926DF0ADDC8}"/>
          </ac:cxnSpMkLst>
        </pc:cxnChg>
        <pc:cxnChg chg="mod">
          <ac:chgData name="남 상현" userId="03ad4a8e8f7310f3" providerId="LiveId" clId="{155DFB18-1017-41F8-BF83-826F8A2F4CF6}" dt="2022-02-15T16:58:33.771" v="12866" actId="165"/>
          <ac:cxnSpMkLst>
            <pc:docMk/>
            <pc:sldMk cId="2816639589" sldId="277"/>
            <ac:cxnSpMk id="106" creationId="{B952E790-D1B4-4AEE-9A68-9A1DF7DC31AE}"/>
          </ac:cxnSpMkLst>
        </pc:cxnChg>
        <pc:cxnChg chg="mod">
          <ac:chgData name="남 상현" userId="03ad4a8e8f7310f3" providerId="LiveId" clId="{155DFB18-1017-41F8-BF83-826F8A2F4CF6}" dt="2022-02-15T16:58:33.771" v="12866" actId="165"/>
          <ac:cxnSpMkLst>
            <pc:docMk/>
            <pc:sldMk cId="2816639589" sldId="277"/>
            <ac:cxnSpMk id="107" creationId="{E0E7D5D0-9D07-4B2D-B3CF-DCC8CBE6EF74}"/>
          </ac:cxnSpMkLst>
        </pc:cxnChg>
        <pc:cxnChg chg="mod">
          <ac:chgData name="남 상현" userId="03ad4a8e8f7310f3" providerId="LiveId" clId="{155DFB18-1017-41F8-BF83-826F8A2F4CF6}" dt="2022-02-15T16:58:33.771" v="12866" actId="165"/>
          <ac:cxnSpMkLst>
            <pc:docMk/>
            <pc:sldMk cId="2816639589" sldId="277"/>
            <ac:cxnSpMk id="109" creationId="{6197E9BD-56C6-4CA4-B986-3354AEA4B945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110" creationId="{DE52F07F-934E-408B-8718-178142791398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111" creationId="{BAD6DAB9-E59F-4DAA-9BE4-F378CF135E97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112" creationId="{09D0137C-352E-49DF-9391-A1EF985A19E1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113" creationId="{13F129E2-1442-4F06-90BA-1829AAE0E68C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114" creationId="{37BFAE0B-D223-4FE9-B926-206FBC9749D7}"/>
          </ac:cxnSpMkLst>
        </pc:cxnChg>
        <pc:cxnChg chg="mod">
          <ac:chgData name="남 상현" userId="03ad4a8e8f7310f3" providerId="LiveId" clId="{155DFB18-1017-41F8-BF83-826F8A2F4CF6}" dt="2022-02-15T16:01:27.309" v="11427" actId="1076"/>
          <ac:cxnSpMkLst>
            <pc:docMk/>
            <pc:sldMk cId="2816639589" sldId="277"/>
            <ac:cxnSpMk id="115" creationId="{8A9A33DD-29A1-42C4-96D4-24C45B792A89}"/>
          </ac:cxnSpMkLst>
        </pc:cxnChg>
        <pc:cxnChg chg="add del mod">
          <ac:chgData name="남 상현" userId="03ad4a8e8f7310f3" providerId="LiveId" clId="{155DFB18-1017-41F8-BF83-826F8A2F4CF6}" dt="2022-02-15T16:59:33.266" v="12884"/>
          <ac:cxnSpMkLst>
            <pc:docMk/>
            <pc:sldMk cId="2816639589" sldId="277"/>
            <ac:cxnSpMk id="117" creationId="{CBC762CE-0B37-42CF-AD9D-3DD97B822ED7}"/>
          </ac:cxnSpMkLst>
        </pc:cxnChg>
        <pc:cxnChg chg="add mod topLvl">
          <ac:chgData name="남 상현" userId="03ad4a8e8f7310f3" providerId="LiveId" clId="{155DFB18-1017-41F8-BF83-826F8A2F4CF6}" dt="2022-02-16T06:05:06.915" v="14305" actId="165"/>
          <ac:cxnSpMkLst>
            <pc:docMk/>
            <pc:sldMk cId="2816639589" sldId="277"/>
            <ac:cxnSpMk id="118" creationId="{CC01A1C0-B02B-42AF-8BB9-FD9F9F2F3CDD}"/>
          </ac:cxnSpMkLst>
        </pc:cxnChg>
        <pc:cxnChg chg="add mod topLvl">
          <ac:chgData name="남 상현" userId="03ad4a8e8f7310f3" providerId="LiveId" clId="{155DFB18-1017-41F8-BF83-826F8A2F4CF6}" dt="2022-02-16T06:05:06.915" v="14305" actId="165"/>
          <ac:cxnSpMkLst>
            <pc:docMk/>
            <pc:sldMk cId="2816639589" sldId="277"/>
            <ac:cxnSpMk id="119" creationId="{5B0D1C29-493D-44E0-A567-28967C6F4229}"/>
          </ac:cxnSpMkLst>
        </pc:cxnChg>
        <pc:cxnChg chg="add del mod">
          <ac:chgData name="남 상현" userId="03ad4a8e8f7310f3" providerId="LiveId" clId="{155DFB18-1017-41F8-BF83-826F8A2F4CF6}" dt="2022-02-15T17:00:36.305" v="12913" actId="478"/>
          <ac:cxnSpMkLst>
            <pc:docMk/>
            <pc:sldMk cId="2816639589" sldId="277"/>
            <ac:cxnSpMk id="120" creationId="{F5B9B759-97E8-432C-8D22-1FF9AA2AD38E}"/>
          </ac:cxnSpMkLst>
        </pc:cxnChg>
        <pc:cxnChg chg="add del mod">
          <ac:chgData name="남 상현" userId="03ad4a8e8f7310f3" providerId="LiveId" clId="{155DFB18-1017-41F8-BF83-826F8A2F4CF6}" dt="2022-02-15T16:59:45.994" v="12895" actId="478"/>
          <ac:cxnSpMkLst>
            <pc:docMk/>
            <pc:sldMk cId="2816639589" sldId="277"/>
            <ac:cxnSpMk id="121" creationId="{1CD6F8AE-9428-4A97-A615-825FA54F6C40}"/>
          </ac:cxnSpMkLst>
        </pc:cxnChg>
        <pc:cxnChg chg="add mod topLvl">
          <ac:chgData name="남 상현" userId="03ad4a8e8f7310f3" providerId="LiveId" clId="{155DFB18-1017-41F8-BF83-826F8A2F4CF6}" dt="2022-02-16T06:05:06.915" v="14305" actId="165"/>
          <ac:cxnSpMkLst>
            <pc:docMk/>
            <pc:sldMk cId="2816639589" sldId="277"/>
            <ac:cxnSpMk id="125" creationId="{04CDF991-9E3A-43FB-8663-322878B535A0}"/>
          </ac:cxnSpMkLst>
        </pc:cxnChg>
        <pc:cxnChg chg="add mod topLvl">
          <ac:chgData name="남 상현" userId="03ad4a8e8f7310f3" providerId="LiveId" clId="{155DFB18-1017-41F8-BF83-826F8A2F4CF6}" dt="2022-02-16T06:05:22.719" v="14311"/>
          <ac:cxnSpMkLst>
            <pc:docMk/>
            <pc:sldMk cId="2816639589" sldId="277"/>
            <ac:cxnSpMk id="129" creationId="{FADE4439-BD9E-4423-8337-5A6461191A5F}"/>
          </ac:cxnSpMkLst>
        </pc:cxnChg>
        <pc:cxnChg chg="add mod topLvl">
          <ac:chgData name="남 상현" userId="03ad4a8e8f7310f3" providerId="LiveId" clId="{155DFB18-1017-41F8-BF83-826F8A2F4CF6}" dt="2022-02-16T06:05:22.719" v="14311"/>
          <ac:cxnSpMkLst>
            <pc:docMk/>
            <pc:sldMk cId="2816639589" sldId="277"/>
            <ac:cxnSpMk id="130" creationId="{197E68B6-405D-4C11-BD3A-07F1CC06307B}"/>
          </ac:cxnSpMkLst>
        </pc:cxnChg>
        <pc:cxnChg chg="add mod topLvl">
          <ac:chgData name="남 상현" userId="03ad4a8e8f7310f3" providerId="LiveId" clId="{155DFB18-1017-41F8-BF83-826F8A2F4CF6}" dt="2022-02-16T06:05:22.719" v="14311"/>
          <ac:cxnSpMkLst>
            <pc:docMk/>
            <pc:sldMk cId="2816639589" sldId="277"/>
            <ac:cxnSpMk id="131" creationId="{E5EBCBEC-229B-43E2-B060-E2507CBF5E81}"/>
          </ac:cxnSpMkLst>
        </pc:cxnChg>
        <pc:cxnChg chg="add mod topLvl">
          <ac:chgData name="남 상현" userId="03ad4a8e8f7310f3" providerId="LiveId" clId="{155DFB18-1017-41F8-BF83-826F8A2F4CF6}" dt="2022-02-16T06:05:22.719" v="14311"/>
          <ac:cxnSpMkLst>
            <pc:docMk/>
            <pc:sldMk cId="2816639589" sldId="277"/>
            <ac:cxnSpMk id="132" creationId="{2063837C-D357-4246-9047-BD410EDEBB72}"/>
          </ac:cxnSpMkLst>
        </pc:cxnChg>
        <pc:cxnChg chg="add mod topLvl">
          <ac:chgData name="남 상현" userId="03ad4a8e8f7310f3" providerId="LiveId" clId="{155DFB18-1017-41F8-BF83-826F8A2F4CF6}" dt="2022-02-16T06:05:22.719" v="14311"/>
          <ac:cxnSpMkLst>
            <pc:docMk/>
            <pc:sldMk cId="2816639589" sldId="277"/>
            <ac:cxnSpMk id="133" creationId="{19340BC4-C9B0-4879-A9EE-E0D675D5C8B3}"/>
          </ac:cxnSpMkLst>
        </pc:cxnChg>
        <pc:cxnChg chg="add mod topLvl">
          <ac:chgData name="남 상현" userId="03ad4a8e8f7310f3" providerId="LiveId" clId="{155DFB18-1017-41F8-BF83-826F8A2F4CF6}" dt="2022-02-16T06:05:22.719" v="14311"/>
          <ac:cxnSpMkLst>
            <pc:docMk/>
            <pc:sldMk cId="2816639589" sldId="277"/>
            <ac:cxnSpMk id="134" creationId="{5BF50E7E-8579-4B50-9CCD-FC943D4F6338}"/>
          </ac:cxnSpMkLst>
        </pc:cxnChg>
      </pc:sldChg>
      <pc:sldChg chg="modSp add del">
        <pc:chgData name="남 상현" userId="03ad4a8e8f7310f3" providerId="LiveId" clId="{155DFB18-1017-41F8-BF83-826F8A2F4CF6}" dt="2022-02-15T05:10:15.963" v="9704" actId="47"/>
        <pc:sldMkLst>
          <pc:docMk/>
          <pc:sldMk cId="225150277" sldId="278"/>
        </pc:sldMkLst>
        <pc:spChg chg="mod">
          <ac:chgData name="남 상현" userId="03ad4a8e8f7310f3" providerId="LiveId" clId="{155DFB18-1017-41F8-BF83-826F8A2F4CF6}" dt="2022-02-15T05:10:12.270" v="9703" actId="1076"/>
          <ac:spMkLst>
            <pc:docMk/>
            <pc:sldMk cId="225150277" sldId="278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2-15T05:10:12.270" v="9703" actId="1076"/>
          <ac:spMkLst>
            <pc:docMk/>
            <pc:sldMk cId="225150277" sldId="278"/>
            <ac:spMk id="11" creationId="{A8D18A43-FD62-42CE-B49F-FA7E30C57265}"/>
          </ac:spMkLst>
        </pc:spChg>
        <pc:grpChg chg="mod">
          <ac:chgData name="남 상현" userId="03ad4a8e8f7310f3" providerId="LiveId" clId="{155DFB18-1017-41F8-BF83-826F8A2F4CF6}" dt="2022-02-15T05:10:12.270" v="9703" actId="1076"/>
          <ac:grpSpMkLst>
            <pc:docMk/>
            <pc:sldMk cId="225150277" sldId="278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2-15T05:10:12.270" v="9703" actId="1076"/>
          <ac:grpSpMkLst>
            <pc:docMk/>
            <pc:sldMk cId="225150277" sldId="278"/>
            <ac:grpSpMk id="3" creationId="{4F60DEEE-2DFF-4822-9E78-F5E2AFC407F5}"/>
          </ac:grpSpMkLst>
        </pc:grpChg>
        <pc:picChg chg="mod">
          <ac:chgData name="남 상현" userId="03ad4a8e8f7310f3" providerId="LiveId" clId="{155DFB18-1017-41F8-BF83-826F8A2F4CF6}" dt="2022-02-15T05:10:12.270" v="9703" actId="1076"/>
          <ac:picMkLst>
            <pc:docMk/>
            <pc:sldMk cId="225150277" sldId="278"/>
            <ac:picMk id="13" creationId="{EC7C9F4B-92A8-4EF8-BD8A-9E14FA36CC90}"/>
          </ac:picMkLst>
        </pc:picChg>
        <pc:picChg chg="mod">
          <ac:chgData name="남 상현" userId="03ad4a8e8f7310f3" providerId="LiveId" clId="{155DFB18-1017-41F8-BF83-826F8A2F4CF6}" dt="2022-02-15T05:10:12.270" v="9703" actId="1076"/>
          <ac:picMkLst>
            <pc:docMk/>
            <pc:sldMk cId="225150277" sldId="278"/>
            <ac:picMk id="1026" creationId="{CD1D48D3-6027-41D2-80C6-33ECA284686F}"/>
          </ac:picMkLst>
        </pc:picChg>
      </pc:sldChg>
      <pc:sldChg chg="addSp delSp modSp add mod ord">
        <pc:chgData name="남 상현" userId="03ad4a8e8f7310f3" providerId="LiveId" clId="{155DFB18-1017-41F8-BF83-826F8A2F4CF6}" dt="2022-02-16T05:23:51.278" v="14178" actId="113"/>
        <pc:sldMkLst>
          <pc:docMk/>
          <pc:sldMk cId="1528889485" sldId="278"/>
        </pc:sldMkLst>
        <pc:spChg chg="add del">
          <ac:chgData name="남 상현" userId="03ad4a8e8f7310f3" providerId="LiveId" clId="{155DFB18-1017-41F8-BF83-826F8A2F4CF6}" dt="2022-02-15T14:21:02.807" v="10031" actId="22"/>
          <ac:spMkLst>
            <pc:docMk/>
            <pc:sldMk cId="1528889485" sldId="278"/>
            <ac:spMk id="18" creationId="{150636DC-7DA9-4E8C-B8CE-0661C5DD26C8}"/>
          </ac:spMkLst>
        </pc:spChg>
        <pc:spChg chg="add mod">
          <ac:chgData name="남 상현" userId="03ad4a8e8f7310f3" providerId="LiveId" clId="{155DFB18-1017-41F8-BF83-826F8A2F4CF6}" dt="2022-02-16T05:23:51.278" v="14178" actId="113"/>
          <ac:spMkLst>
            <pc:docMk/>
            <pc:sldMk cId="1528889485" sldId="278"/>
            <ac:spMk id="19" creationId="{C16B7487-D13A-49CB-9C7C-68EA02369534}"/>
          </ac:spMkLst>
        </pc:spChg>
        <pc:spChg chg="add mod">
          <ac:chgData name="남 상현" userId="03ad4a8e8f7310f3" providerId="LiveId" clId="{155DFB18-1017-41F8-BF83-826F8A2F4CF6}" dt="2022-02-15T14:23:52.874" v="10057" actId="1076"/>
          <ac:spMkLst>
            <pc:docMk/>
            <pc:sldMk cId="1528889485" sldId="278"/>
            <ac:spMk id="21" creationId="{7417F768-EF18-490F-B727-6EB8CC151C8E}"/>
          </ac:spMkLst>
        </pc:spChg>
        <pc:grpChg chg="del">
          <ac:chgData name="남 상현" userId="03ad4a8e8f7310f3" providerId="LiveId" clId="{155DFB18-1017-41F8-BF83-826F8A2F4CF6}" dt="2022-02-15T14:20:47.983" v="10029" actId="478"/>
          <ac:grpSpMkLst>
            <pc:docMk/>
            <pc:sldMk cId="1528889485" sldId="278"/>
            <ac:grpSpMk id="3" creationId="{5456655B-75E8-4ABF-A87C-57F5F4C39EAA}"/>
          </ac:grpSpMkLst>
        </pc:grpChg>
        <pc:grpChg chg="del">
          <ac:chgData name="남 상현" userId="03ad4a8e8f7310f3" providerId="LiveId" clId="{155DFB18-1017-41F8-BF83-826F8A2F4CF6}" dt="2022-02-15T14:20:44.384" v="10028" actId="478"/>
          <ac:grpSpMkLst>
            <pc:docMk/>
            <pc:sldMk cId="1528889485" sldId="278"/>
            <ac:grpSpMk id="4" creationId="{D60462F4-5BF1-413F-A4AF-33C03785CA3C}"/>
          </ac:grpSpMkLst>
        </pc:grpChg>
      </pc:sldChg>
      <pc:sldChg chg="add del">
        <pc:chgData name="남 상현" userId="03ad4a8e8f7310f3" providerId="LiveId" clId="{155DFB18-1017-41F8-BF83-826F8A2F4CF6}" dt="2022-02-15T05:10:17.117" v="9705" actId="47"/>
        <pc:sldMkLst>
          <pc:docMk/>
          <pc:sldMk cId="3289919115" sldId="279"/>
        </pc:sldMkLst>
      </pc:sldChg>
      <pc:sldChg chg="addSp delSp modSp add mod ord">
        <pc:chgData name="남 상현" userId="03ad4a8e8f7310f3" providerId="LiveId" clId="{155DFB18-1017-41F8-BF83-826F8A2F4CF6}" dt="2022-02-15T15:59:49.184" v="11413" actId="207"/>
        <pc:sldMkLst>
          <pc:docMk/>
          <pc:sldMk cId="3598050137" sldId="279"/>
        </pc:sldMkLst>
        <pc:spChg chg="mod">
          <ac:chgData name="남 상현" userId="03ad4a8e8f7310f3" providerId="LiveId" clId="{155DFB18-1017-41F8-BF83-826F8A2F4CF6}" dt="2022-02-15T15:59:49.184" v="11413" actId="207"/>
          <ac:spMkLst>
            <pc:docMk/>
            <pc:sldMk cId="3598050137" sldId="279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2-15T14:54:55.523" v="10792" actId="1076"/>
          <ac:spMkLst>
            <pc:docMk/>
            <pc:sldMk cId="3598050137" sldId="279"/>
            <ac:spMk id="11" creationId="{A8D18A43-FD62-42CE-B49F-FA7E30C57265}"/>
          </ac:spMkLst>
        </pc:spChg>
        <pc:spChg chg="del">
          <ac:chgData name="남 상현" userId="03ad4a8e8f7310f3" providerId="LiveId" clId="{155DFB18-1017-41F8-BF83-826F8A2F4CF6}" dt="2022-02-15T14:26:38.873" v="10269" actId="478"/>
          <ac:spMkLst>
            <pc:docMk/>
            <pc:sldMk cId="3598050137" sldId="279"/>
            <ac:spMk id="29" creationId="{25F0DDC9-918A-4C18-B3C2-39932A5F8FCC}"/>
          </ac:spMkLst>
        </pc:spChg>
        <pc:spChg chg="del">
          <ac:chgData name="남 상현" userId="03ad4a8e8f7310f3" providerId="LiveId" clId="{155DFB18-1017-41F8-BF83-826F8A2F4CF6}" dt="2022-02-15T14:26:40.381" v="10271" actId="478"/>
          <ac:spMkLst>
            <pc:docMk/>
            <pc:sldMk cId="3598050137" sldId="279"/>
            <ac:spMk id="33" creationId="{00A20B5A-B93C-4BFA-9E55-374C4C71BB61}"/>
          </ac:spMkLst>
        </pc:spChg>
        <pc:spChg chg="del">
          <ac:chgData name="남 상현" userId="03ad4a8e8f7310f3" providerId="LiveId" clId="{155DFB18-1017-41F8-BF83-826F8A2F4CF6}" dt="2022-02-15T14:54:01.154" v="10727" actId="478"/>
          <ac:spMkLst>
            <pc:docMk/>
            <pc:sldMk cId="3598050137" sldId="279"/>
            <ac:spMk id="36" creationId="{D08D2206-145B-4F6B-8208-495E34289DDD}"/>
          </ac:spMkLst>
        </pc:spChg>
        <pc:spChg chg="add del mod">
          <ac:chgData name="남 상현" userId="03ad4a8e8f7310f3" providerId="LiveId" clId="{155DFB18-1017-41F8-BF83-826F8A2F4CF6}" dt="2022-02-15T14:54:01.154" v="10727" actId="478"/>
          <ac:spMkLst>
            <pc:docMk/>
            <pc:sldMk cId="3598050137" sldId="279"/>
            <ac:spMk id="47" creationId="{450794D0-7CAA-4A9E-AB37-69E292B03CF7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49" creationId="{871306E5-474B-4459-9AB7-84986EE0B661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50" creationId="{FC1585CF-7700-4C55-9EC7-34AA113D862F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52" creationId="{65AFDCC1-2D5E-4BB1-8A63-DD2BA13A09E1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54" creationId="{4EFAD0A5-8D49-4A81-8604-D876FA7BF0A2}"/>
          </ac:spMkLst>
        </pc:spChg>
        <pc:spChg chg="del">
          <ac:chgData name="남 상현" userId="03ad4a8e8f7310f3" providerId="LiveId" clId="{155DFB18-1017-41F8-BF83-826F8A2F4CF6}" dt="2022-02-15T14:27:04.630" v="10285" actId="478"/>
          <ac:spMkLst>
            <pc:docMk/>
            <pc:sldMk cId="3598050137" sldId="279"/>
            <ac:spMk id="55" creationId="{79F7FAB7-1C1C-43CB-B14B-F1910277115B}"/>
          </ac:spMkLst>
        </pc:spChg>
        <pc:spChg chg="del">
          <ac:chgData name="남 상현" userId="03ad4a8e8f7310f3" providerId="LiveId" clId="{155DFB18-1017-41F8-BF83-826F8A2F4CF6}" dt="2022-02-15T14:27:04.630" v="10285" actId="478"/>
          <ac:spMkLst>
            <pc:docMk/>
            <pc:sldMk cId="3598050137" sldId="279"/>
            <ac:spMk id="56" creationId="{33E935E3-0E3C-4D4C-BFBE-3D3FD44B7A5C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59" creationId="{2403E2DA-779D-4818-8867-B2CA8D62FE92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60" creationId="{9A75E889-CAFB-4DF1-9276-BA4A77705FC1}"/>
          </ac:spMkLst>
        </pc:spChg>
        <pc:spChg chg="mod">
          <ac:chgData name="남 상현" userId="03ad4a8e8f7310f3" providerId="LiveId" clId="{155DFB18-1017-41F8-BF83-826F8A2F4CF6}" dt="2022-02-15T14:44:37.419" v="10387"/>
          <ac:spMkLst>
            <pc:docMk/>
            <pc:sldMk cId="3598050137" sldId="279"/>
            <ac:spMk id="66" creationId="{06CDF36D-A2EE-4574-BE79-0BC29AA7ED78}"/>
          </ac:spMkLst>
        </pc:spChg>
        <pc:spChg chg="del">
          <ac:chgData name="남 상현" userId="03ad4a8e8f7310f3" providerId="LiveId" clId="{155DFB18-1017-41F8-BF83-826F8A2F4CF6}" dt="2022-02-15T14:27:04.630" v="10285" actId="478"/>
          <ac:spMkLst>
            <pc:docMk/>
            <pc:sldMk cId="3598050137" sldId="279"/>
            <ac:spMk id="67" creationId="{24DC5109-1B24-49AB-B56A-0063BE149355}"/>
          </ac:spMkLst>
        </pc:spChg>
        <pc:spChg chg="mod">
          <ac:chgData name="남 상현" userId="03ad4a8e8f7310f3" providerId="LiveId" clId="{155DFB18-1017-41F8-BF83-826F8A2F4CF6}" dt="2022-02-15T14:46:50.889" v="10581"/>
          <ac:spMkLst>
            <pc:docMk/>
            <pc:sldMk cId="3598050137" sldId="279"/>
            <ac:spMk id="69" creationId="{B5B8CA20-1888-46C6-8C40-1C91AE26FEB3}"/>
          </ac:spMkLst>
        </pc:spChg>
        <pc:spChg chg="mod">
          <ac:chgData name="남 상현" userId="03ad4a8e8f7310f3" providerId="LiveId" clId="{155DFB18-1017-41F8-BF83-826F8A2F4CF6}" dt="2022-02-15T14:46:50.889" v="10581"/>
          <ac:spMkLst>
            <pc:docMk/>
            <pc:sldMk cId="3598050137" sldId="279"/>
            <ac:spMk id="70" creationId="{91F6D9F8-89DB-4B22-90F5-4A892AAE3522}"/>
          </ac:spMkLst>
        </pc:spChg>
        <pc:spChg chg="mod">
          <ac:chgData name="남 상현" userId="03ad4a8e8f7310f3" providerId="LiveId" clId="{155DFB18-1017-41F8-BF83-826F8A2F4CF6}" dt="2022-02-15T14:46:50.889" v="10581"/>
          <ac:spMkLst>
            <pc:docMk/>
            <pc:sldMk cId="3598050137" sldId="279"/>
            <ac:spMk id="71" creationId="{82F168E1-2D68-49BE-933C-AEB20CC5FE39}"/>
          </ac:spMkLst>
        </pc:spChg>
        <pc:spChg chg="mod">
          <ac:chgData name="남 상현" userId="03ad4a8e8f7310f3" providerId="LiveId" clId="{155DFB18-1017-41F8-BF83-826F8A2F4CF6}" dt="2022-02-15T14:46:50.889" v="10581"/>
          <ac:spMkLst>
            <pc:docMk/>
            <pc:sldMk cId="3598050137" sldId="279"/>
            <ac:spMk id="76" creationId="{E1CD8A96-14C6-4718-9543-F1E22104D201}"/>
          </ac:spMkLst>
        </pc:spChg>
        <pc:spChg chg="mod">
          <ac:chgData name="남 상현" userId="03ad4a8e8f7310f3" providerId="LiveId" clId="{155DFB18-1017-41F8-BF83-826F8A2F4CF6}" dt="2022-02-15T14:46:50.889" v="10581"/>
          <ac:spMkLst>
            <pc:docMk/>
            <pc:sldMk cId="3598050137" sldId="279"/>
            <ac:spMk id="85" creationId="{23FD76E2-0B05-4F2F-A44A-153A86334301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93" creationId="{A6CF9906-ECA8-49D5-9F62-DD63E0A046FF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94" creationId="{B830C5F8-9B37-4EA8-A6C7-A0271F647C6F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96" creationId="{939EBC88-6569-4114-82A5-54D0643E40E9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98" creationId="{0CA95EA8-A98A-4E8F-9E4C-38B3F5A35D2D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01" creationId="{B29B2448-98EA-4E0A-AD02-E4B8B5E238CC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02" creationId="{4599372C-6852-4C09-8D9F-F8B8D2A4249C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08" creationId="{D222BC1B-809A-4B4E-BBE1-6065C42B30CF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10" creationId="{1BAD7C8F-AD6A-40B1-A57D-9D1289FC1FD4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11" creationId="{729DA8F6-B2EF-489D-A626-6C0CD0F8A30C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12" creationId="{9F7589E3-88FE-4ED5-9498-54A6895B09AA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18" creationId="{939C3EE8-DC9D-457A-9512-0D74AE02520C}"/>
          </ac:spMkLst>
        </pc:spChg>
        <pc:spChg chg="mod">
          <ac:chgData name="남 상현" userId="03ad4a8e8f7310f3" providerId="LiveId" clId="{155DFB18-1017-41F8-BF83-826F8A2F4CF6}" dt="2022-02-15T15:17:47.688" v="10802" actId="14100"/>
          <ac:spMkLst>
            <pc:docMk/>
            <pc:sldMk cId="3598050137" sldId="279"/>
            <ac:spMk id="127" creationId="{52BBE2AB-44EA-4A97-9FD1-C13A025AA312}"/>
          </ac:spMkLst>
        </pc:spChg>
        <pc:spChg chg="del mod topLvl">
          <ac:chgData name="남 상현" userId="03ad4a8e8f7310f3" providerId="LiveId" clId="{155DFB18-1017-41F8-BF83-826F8A2F4CF6}" dt="2022-02-15T15:31:53.791" v="11243" actId="478"/>
          <ac:spMkLst>
            <pc:docMk/>
            <pc:sldMk cId="3598050137" sldId="279"/>
            <ac:spMk id="129" creationId="{4A3392DB-FC28-44ED-B7A3-F558DD6AC172}"/>
          </ac:spMkLst>
        </pc:spChg>
        <pc:spChg chg="mod topLvl">
          <ac:chgData name="남 상현" userId="03ad4a8e8f7310f3" providerId="LiveId" clId="{155DFB18-1017-41F8-BF83-826F8A2F4CF6}" dt="2022-02-15T15:36:00.710" v="11359" actId="207"/>
          <ac:spMkLst>
            <pc:docMk/>
            <pc:sldMk cId="3598050137" sldId="279"/>
            <ac:spMk id="130" creationId="{9A75A716-4463-4783-B1FE-1686354240AE}"/>
          </ac:spMkLst>
        </pc:spChg>
        <pc:spChg chg="add del">
          <ac:chgData name="남 상현" userId="03ad4a8e8f7310f3" providerId="LiveId" clId="{155DFB18-1017-41F8-BF83-826F8A2F4CF6}" dt="2022-02-15T15:32:20.327" v="11248" actId="22"/>
          <ac:spMkLst>
            <pc:docMk/>
            <pc:sldMk cId="3598050137" sldId="279"/>
            <ac:spMk id="132" creationId="{573DAEA1-F7A3-4F20-BC3A-70F1E4360EED}"/>
          </ac:spMkLst>
        </pc:spChg>
        <pc:spChg chg="add del mod">
          <ac:chgData name="남 상현" userId="03ad4a8e8f7310f3" providerId="LiveId" clId="{155DFB18-1017-41F8-BF83-826F8A2F4CF6}" dt="2022-02-15T15:32:39.430" v="11254" actId="478"/>
          <ac:spMkLst>
            <pc:docMk/>
            <pc:sldMk cId="3598050137" sldId="279"/>
            <ac:spMk id="133" creationId="{E60346EB-12FE-4329-8FB7-C9D384B9627C}"/>
          </ac:spMkLst>
        </pc:spChg>
        <pc:spChg chg="mod">
          <ac:chgData name="남 상현" userId="03ad4a8e8f7310f3" providerId="LiveId" clId="{155DFB18-1017-41F8-BF83-826F8A2F4CF6}" dt="2022-02-15T15:36:47.241" v="11412" actId="20577"/>
          <ac:spMkLst>
            <pc:docMk/>
            <pc:sldMk cId="3598050137" sldId="279"/>
            <ac:spMk id="135" creationId="{02DD91FD-C655-4A7F-805C-9210AA00828B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36" creationId="{59B9B1F5-23F1-4161-A156-C209414522E2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38" creationId="{6BDEACBB-1C6F-4777-88CB-AED525EBBDB1}"/>
          </ac:spMkLst>
        </pc:spChg>
        <pc:spChg chg="del">
          <ac:chgData name="남 상현" userId="03ad4a8e8f7310f3" providerId="LiveId" clId="{155DFB18-1017-41F8-BF83-826F8A2F4CF6}" dt="2022-02-15T14:27:01.618" v="10284" actId="478"/>
          <ac:spMkLst>
            <pc:docMk/>
            <pc:sldMk cId="3598050137" sldId="279"/>
            <ac:spMk id="139" creationId="{F3602DE0-4FEB-4724-A92F-BB001551B697}"/>
          </ac:spMkLst>
        </pc:spChg>
        <pc:spChg chg="del">
          <ac:chgData name="남 상현" userId="03ad4a8e8f7310f3" providerId="LiveId" clId="{155DFB18-1017-41F8-BF83-826F8A2F4CF6}" dt="2022-02-15T14:27:01.618" v="10284" actId="478"/>
          <ac:spMkLst>
            <pc:docMk/>
            <pc:sldMk cId="3598050137" sldId="279"/>
            <ac:spMk id="156" creationId="{159AF2F0-7F19-45E0-9273-4833E430D4EC}"/>
          </ac:spMkLst>
        </pc:spChg>
        <pc:spChg chg="del">
          <ac:chgData name="남 상현" userId="03ad4a8e8f7310f3" providerId="LiveId" clId="{155DFB18-1017-41F8-BF83-826F8A2F4CF6}" dt="2022-02-15T14:27:04.630" v="10285" actId="478"/>
          <ac:spMkLst>
            <pc:docMk/>
            <pc:sldMk cId="3598050137" sldId="279"/>
            <ac:spMk id="157" creationId="{1DB3C308-B22A-416B-887D-28C9C122603F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60" creationId="{84C6CD21-5C14-4753-8734-9D26C99B701F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63" creationId="{04827CBE-2869-4162-9E2B-D02B09B3A489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64" creationId="{53593C43-55FC-41A1-904B-6EF3C69B3D7E}"/>
          </ac:spMkLst>
        </pc:spChg>
        <pc:spChg chg="del">
          <ac:chgData name="남 상현" userId="03ad4a8e8f7310f3" providerId="LiveId" clId="{155DFB18-1017-41F8-BF83-826F8A2F4CF6}" dt="2022-02-15T14:27:04.630" v="10285" actId="478"/>
          <ac:spMkLst>
            <pc:docMk/>
            <pc:sldMk cId="3598050137" sldId="279"/>
            <ac:spMk id="166" creationId="{C2FFCA19-6BF9-440E-9157-0993FA874A8F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71" creationId="{15548180-4887-4D63-8E0F-CE1A2C7895D7}"/>
          </ac:spMkLst>
        </pc:spChg>
        <pc:spChg chg="mod">
          <ac:chgData name="남 상현" userId="03ad4a8e8f7310f3" providerId="LiveId" clId="{155DFB18-1017-41F8-BF83-826F8A2F4CF6}" dt="2022-02-15T15:35:45.085" v="11357" actId="20577"/>
          <ac:spMkLst>
            <pc:docMk/>
            <pc:sldMk cId="3598050137" sldId="279"/>
            <ac:spMk id="173" creationId="{81A8E23B-7534-4393-9308-9FBCDDB26FEE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74" creationId="{63371C9B-E798-4C40-B63C-115EAF6FD285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75" creationId="{7A5E6CA0-2E48-4498-9513-2FB1EB7E2BDE}"/>
          </ac:spMkLst>
        </pc:spChg>
        <pc:spChg chg="del">
          <ac:chgData name="남 상현" userId="03ad4a8e8f7310f3" providerId="LiveId" clId="{155DFB18-1017-41F8-BF83-826F8A2F4CF6}" dt="2022-02-15T14:27:04.630" v="10285" actId="478"/>
          <ac:spMkLst>
            <pc:docMk/>
            <pc:sldMk cId="3598050137" sldId="279"/>
            <ac:spMk id="180" creationId="{302D8909-EA18-4A2C-8A5A-ECF7694E6579}"/>
          </ac:spMkLst>
        </pc:spChg>
        <pc:spChg chg="mod">
          <ac:chgData name="남 상현" userId="03ad4a8e8f7310f3" providerId="LiveId" clId="{155DFB18-1017-41F8-BF83-826F8A2F4CF6}" dt="2022-02-15T15:35:30.290" v="11346" actId="1076"/>
          <ac:spMkLst>
            <pc:docMk/>
            <pc:sldMk cId="3598050137" sldId="279"/>
            <ac:spMk id="187" creationId="{E624ABC3-A003-4480-BC95-26D6AE690A13}"/>
          </ac:spMkLst>
        </pc:spChg>
        <pc:grpChg chg="mod">
          <ac:chgData name="남 상현" userId="03ad4a8e8f7310f3" providerId="LiveId" clId="{155DFB18-1017-41F8-BF83-826F8A2F4CF6}" dt="2022-02-15T14:54:55.523" v="10792" actId="1076"/>
          <ac:grpSpMkLst>
            <pc:docMk/>
            <pc:sldMk cId="3598050137" sldId="279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2-15T14:54:55.523" v="10792" actId="1076"/>
          <ac:grpSpMkLst>
            <pc:docMk/>
            <pc:sldMk cId="3598050137" sldId="279"/>
            <ac:grpSpMk id="3" creationId="{4F60DEEE-2DFF-4822-9E78-F5E2AFC407F5}"/>
          </ac:grpSpMkLst>
        </pc:grpChg>
        <pc:grpChg chg="add del mod">
          <ac:chgData name="남 상현" userId="03ad4a8e8f7310f3" providerId="LiveId" clId="{155DFB18-1017-41F8-BF83-826F8A2F4CF6}" dt="2022-02-15T14:54:01.154" v="10727" actId="478"/>
          <ac:grpSpMkLst>
            <pc:docMk/>
            <pc:sldMk cId="3598050137" sldId="279"/>
            <ac:grpSpMk id="48" creationId="{6313A419-3801-4555-B7AB-5C50E980888E}"/>
          </ac:grpSpMkLst>
        </pc:grpChg>
        <pc:grpChg chg="mod">
          <ac:chgData name="남 상현" userId="03ad4a8e8f7310f3" providerId="LiveId" clId="{155DFB18-1017-41F8-BF83-826F8A2F4CF6}" dt="2022-02-15T14:44:37.419" v="10387"/>
          <ac:grpSpMkLst>
            <pc:docMk/>
            <pc:sldMk cId="3598050137" sldId="279"/>
            <ac:grpSpMk id="51" creationId="{5853804C-32AA-4A9D-B110-F99AE9A3D65E}"/>
          </ac:grpSpMkLst>
        </pc:grpChg>
        <pc:grpChg chg="add del mod">
          <ac:chgData name="남 상현" userId="03ad4a8e8f7310f3" providerId="LiveId" clId="{155DFB18-1017-41F8-BF83-826F8A2F4CF6}" dt="2022-02-15T14:54:01.154" v="10727" actId="478"/>
          <ac:grpSpMkLst>
            <pc:docMk/>
            <pc:sldMk cId="3598050137" sldId="279"/>
            <ac:grpSpMk id="68" creationId="{44F4154B-28A4-4AA5-A3AE-68A19F022C0A}"/>
          </ac:grpSpMkLst>
        </pc:grpChg>
        <pc:grpChg chg="mod">
          <ac:chgData name="남 상현" userId="03ad4a8e8f7310f3" providerId="LiveId" clId="{155DFB18-1017-41F8-BF83-826F8A2F4CF6}" dt="2022-02-15T14:46:50.889" v="10581"/>
          <ac:grpSpMkLst>
            <pc:docMk/>
            <pc:sldMk cId="3598050137" sldId="279"/>
            <ac:grpSpMk id="72" creationId="{98E39DDE-6A25-40A2-B297-F8E3345DD1F0}"/>
          </ac:grpSpMkLst>
        </pc:grpChg>
        <pc:grpChg chg="mod">
          <ac:chgData name="남 상현" userId="03ad4a8e8f7310f3" providerId="LiveId" clId="{155DFB18-1017-41F8-BF83-826F8A2F4CF6}" dt="2022-02-15T14:46:50.889" v="10581"/>
          <ac:grpSpMkLst>
            <pc:docMk/>
            <pc:sldMk cId="3598050137" sldId="279"/>
            <ac:grpSpMk id="74" creationId="{5E98017A-1934-4F51-98C3-73AE624F613B}"/>
          </ac:grpSpMkLst>
        </pc:grpChg>
        <pc:grpChg chg="add del mod">
          <ac:chgData name="남 상현" userId="03ad4a8e8f7310f3" providerId="LiveId" clId="{155DFB18-1017-41F8-BF83-826F8A2F4CF6}" dt="2022-02-15T15:17:50.853" v="10803" actId="21"/>
          <ac:grpSpMkLst>
            <pc:docMk/>
            <pc:sldMk cId="3598050137" sldId="279"/>
            <ac:grpSpMk id="92" creationId="{F479F272-51E5-4AAF-A8B0-ACE82235DD92}"/>
          </ac:grpSpMkLst>
        </pc:grpChg>
        <pc:grpChg chg="mod">
          <ac:chgData name="남 상현" userId="03ad4a8e8f7310f3" providerId="LiveId" clId="{155DFB18-1017-41F8-BF83-826F8A2F4CF6}" dt="2022-02-15T15:17:47.688" v="10802" actId="14100"/>
          <ac:grpSpMkLst>
            <pc:docMk/>
            <pc:sldMk cId="3598050137" sldId="279"/>
            <ac:grpSpMk id="95" creationId="{EFC3A6F9-C2D2-4577-BDC8-7E6323065BC4}"/>
          </ac:grpSpMkLst>
        </pc:grpChg>
        <pc:grpChg chg="add del mod">
          <ac:chgData name="남 상현" userId="03ad4a8e8f7310f3" providerId="LiveId" clId="{155DFB18-1017-41F8-BF83-826F8A2F4CF6}" dt="2022-02-15T15:17:50.853" v="10803" actId="21"/>
          <ac:grpSpMkLst>
            <pc:docMk/>
            <pc:sldMk cId="3598050137" sldId="279"/>
            <ac:grpSpMk id="109" creationId="{A25010BA-C373-4E95-AD9D-1A629AF11497}"/>
          </ac:grpSpMkLst>
        </pc:grpChg>
        <pc:grpChg chg="mod">
          <ac:chgData name="남 상현" userId="03ad4a8e8f7310f3" providerId="LiveId" clId="{155DFB18-1017-41F8-BF83-826F8A2F4CF6}" dt="2022-02-15T15:17:47.688" v="10802" actId="14100"/>
          <ac:grpSpMkLst>
            <pc:docMk/>
            <pc:sldMk cId="3598050137" sldId="279"/>
            <ac:grpSpMk id="113" creationId="{259059E0-BFC8-4511-8B65-4027CEE30496}"/>
          </ac:grpSpMkLst>
        </pc:grpChg>
        <pc:grpChg chg="mod">
          <ac:chgData name="남 상현" userId="03ad4a8e8f7310f3" providerId="LiveId" clId="{155DFB18-1017-41F8-BF83-826F8A2F4CF6}" dt="2022-02-15T15:17:47.688" v="10802" actId="14100"/>
          <ac:grpSpMkLst>
            <pc:docMk/>
            <pc:sldMk cId="3598050137" sldId="279"/>
            <ac:grpSpMk id="115" creationId="{6CC65463-4E8D-4D16-9C21-8902B4FD9763}"/>
          </ac:grpSpMkLst>
        </pc:grpChg>
        <pc:grpChg chg="add del mod">
          <ac:chgData name="남 상현" userId="03ad4a8e8f7310f3" providerId="LiveId" clId="{155DFB18-1017-41F8-BF83-826F8A2F4CF6}" dt="2022-02-15T15:31:53.791" v="11243" actId="478"/>
          <ac:grpSpMkLst>
            <pc:docMk/>
            <pc:sldMk cId="3598050137" sldId="279"/>
            <ac:grpSpMk id="128" creationId="{A543C06F-6869-4206-91A7-5F9F56A78654}"/>
          </ac:grpSpMkLst>
        </pc:grpChg>
        <pc:grpChg chg="add mod">
          <ac:chgData name="남 상현" userId="03ad4a8e8f7310f3" providerId="LiveId" clId="{155DFB18-1017-41F8-BF83-826F8A2F4CF6}" dt="2022-02-15T15:35:30.290" v="11346" actId="1076"/>
          <ac:grpSpMkLst>
            <pc:docMk/>
            <pc:sldMk cId="3598050137" sldId="279"/>
            <ac:grpSpMk id="134" creationId="{3F03050A-43E8-4CAE-A2BA-AA7DD545CE63}"/>
          </ac:grpSpMkLst>
        </pc:grpChg>
        <pc:grpChg chg="mod">
          <ac:chgData name="남 상현" userId="03ad4a8e8f7310f3" providerId="LiveId" clId="{155DFB18-1017-41F8-BF83-826F8A2F4CF6}" dt="2022-02-15T15:35:30.290" v="11346" actId="1076"/>
          <ac:grpSpMkLst>
            <pc:docMk/>
            <pc:sldMk cId="3598050137" sldId="279"/>
            <ac:grpSpMk id="137" creationId="{FA385F55-1F37-4F2B-8D97-27DC3E540090}"/>
          </ac:grpSpMkLst>
        </pc:grpChg>
        <pc:grpChg chg="del">
          <ac:chgData name="남 상현" userId="03ad4a8e8f7310f3" providerId="LiveId" clId="{155DFB18-1017-41F8-BF83-826F8A2F4CF6}" dt="2022-02-15T14:26:39.797" v="10270" actId="478"/>
          <ac:grpSpMkLst>
            <pc:docMk/>
            <pc:sldMk cId="3598050137" sldId="279"/>
            <ac:grpSpMk id="140" creationId="{D430CFA9-4067-4A93-909E-1A3EDB242098}"/>
          </ac:grpSpMkLst>
        </pc:grpChg>
        <pc:grpChg chg="del">
          <ac:chgData name="남 상현" userId="03ad4a8e8f7310f3" providerId="LiveId" clId="{155DFB18-1017-41F8-BF83-826F8A2F4CF6}" dt="2022-02-15T14:27:04.630" v="10285" actId="478"/>
          <ac:grpSpMkLst>
            <pc:docMk/>
            <pc:sldMk cId="3598050137" sldId="279"/>
            <ac:grpSpMk id="143" creationId="{52AAFF3F-C5B3-4AF8-8A02-53F8E8FB7DCA}"/>
          </ac:grpSpMkLst>
        </pc:grpChg>
        <pc:grpChg chg="del">
          <ac:chgData name="남 상현" userId="03ad4a8e8f7310f3" providerId="LiveId" clId="{155DFB18-1017-41F8-BF83-826F8A2F4CF6}" dt="2022-02-15T14:27:01.618" v="10284" actId="478"/>
          <ac:grpSpMkLst>
            <pc:docMk/>
            <pc:sldMk cId="3598050137" sldId="279"/>
            <ac:grpSpMk id="147" creationId="{24186644-997A-4505-B965-5F6E75DB1393}"/>
          </ac:grpSpMkLst>
        </pc:grpChg>
        <pc:grpChg chg="add mod">
          <ac:chgData name="남 상현" userId="03ad4a8e8f7310f3" providerId="LiveId" clId="{155DFB18-1017-41F8-BF83-826F8A2F4CF6}" dt="2022-02-15T15:35:30.290" v="11346" actId="1076"/>
          <ac:grpSpMkLst>
            <pc:docMk/>
            <pc:sldMk cId="3598050137" sldId="279"/>
            <ac:grpSpMk id="172" creationId="{9A0B6E42-566D-4C51-A47F-ABB3FD9D4EB9}"/>
          </ac:grpSpMkLst>
        </pc:grpChg>
        <pc:grpChg chg="mod">
          <ac:chgData name="남 상현" userId="03ad4a8e8f7310f3" providerId="LiveId" clId="{155DFB18-1017-41F8-BF83-826F8A2F4CF6}" dt="2022-02-15T15:35:30.290" v="11346" actId="1076"/>
          <ac:grpSpMkLst>
            <pc:docMk/>
            <pc:sldMk cId="3598050137" sldId="279"/>
            <ac:grpSpMk id="179" creationId="{544AE06D-93D5-4C28-B7AF-4B71086DC24C}"/>
          </ac:grpSpMkLst>
        </pc:grpChg>
        <pc:grpChg chg="mod">
          <ac:chgData name="남 상현" userId="03ad4a8e8f7310f3" providerId="LiveId" clId="{155DFB18-1017-41F8-BF83-826F8A2F4CF6}" dt="2022-02-15T15:35:30.290" v="11346" actId="1076"/>
          <ac:grpSpMkLst>
            <pc:docMk/>
            <pc:sldMk cId="3598050137" sldId="279"/>
            <ac:grpSpMk id="181" creationId="{428237C6-AF39-4D42-8049-92CB841504D6}"/>
          </ac:grpSpMkLst>
        </pc:grpChg>
        <pc:picChg chg="del">
          <ac:chgData name="남 상현" userId="03ad4a8e8f7310f3" providerId="LiveId" clId="{155DFB18-1017-41F8-BF83-826F8A2F4CF6}" dt="2022-02-15T14:26:36.154" v="10267" actId="478"/>
          <ac:picMkLst>
            <pc:docMk/>
            <pc:sldMk cId="3598050137" sldId="279"/>
            <ac:picMk id="4" creationId="{F61D8425-DAB1-47BF-A963-C2136B0F3150}"/>
          </ac:picMkLst>
        </pc:picChg>
        <pc:picChg chg="del">
          <ac:chgData name="남 상현" userId="03ad4a8e8f7310f3" providerId="LiveId" clId="{155DFB18-1017-41F8-BF83-826F8A2F4CF6}" dt="2022-02-15T14:26:37.416" v="10268" actId="478"/>
          <ac:picMkLst>
            <pc:docMk/>
            <pc:sldMk cId="3598050137" sldId="279"/>
            <ac:picMk id="6" creationId="{23B157D0-AE06-415F-BA37-41335E7C3121}"/>
          </ac:picMkLst>
        </pc:picChg>
        <pc:picChg chg="add del mod">
          <ac:chgData name="남 상현" userId="03ad4a8e8f7310f3" providerId="LiveId" clId="{155DFB18-1017-41F8-BF83-826F8A2F4CF6}" dt="2022-02-15T15:18:00.973" v="10810"/>
          <ac:picMkLst>
            <pc:docMk/>
            <pc:sldMk cId="3598050137" sldId="279"/>
            <ac:picMk id="7" creationId="{63C35943-40CB-4ED9-8E67-7D73E0087FC5}"/>
          </ac:picMkLst>
        </pc:picChg>
        <pc:picChg chg="add del mod">
          <ac:chgData name="남 상현" userId="03ad4a8e8f7310f3" providerId="LiveId" clId="{155DFB18-1017-41F8-BF83-826F8A2F4CF6}" dt="2022-02-15T15:26:31.129" v="11106" actId="478"/>
          <ac:picMkLst>
            <pc:docMk/>
            <pc:sldMk cId="3598050137" sldId="279"/>
            <ac:picMk id="8" creationId="{D4BFDE11-FF2F-4DA5-A3BA-55CB2B54B503}"/>
          </ac:picMkLst>
        </pc:picChg>
        <pc:picChg chg="add del mod">
          <ac:chgData name="남 상현" userId="03ad4a8e8f7310f3" providerId="LiveId" clId="{155DFB18-1017-41F8-BF83-826F8A2F4CF6}" dt="2022-02-15T15:28:50.749" v="11194" actId="478"/>
          <ac:picMkLst>
            <pc:docMk/>
            <pc:sldMk cId="3598050137" sldId="279"/>
            <ac:picMk id="9" creationId="{80C3AA5B-D7DE-45A9-B785-8C72AB6CBFF0}"/>
          </ac:picMkLst>
        </pc:picChg>
        <pc:picChg chg="add del mod">
          <ac:chgData name="남 상현" userId="03ad4a8e8f7310f3" providerId="LiveId" clId="{155DFB18-1017-41F8-BF83-826F8A2F4CF6}" dt="2022-02-15T15:35:25.968" v="11344" actId="478"/>
          <ac:picMkLst>
            <pc:docMk/>
            <pc:sldMk cId="3598050137" sldId="279"/>
            <ac:picMk id="12" creationId="{9B90B1DB-9F49-4BBE-9E56-52A9C7E0539D}"/>
          </ac:picMkLst>
        </pc:picChg>
        <pc:picChg chg="mod">
          <ac:chgData name="남 상현" userId="03ad4a8e8f7310f3" providerId="LiveId" clId="{155DFB18-1017-41F8-BF83-826F8A2F4CF6}" dt="2022-02-15T14:54:55.523" v="10792" actId="1076"/>
          <ac:picMkLst>
            <pc:docMk/>
            <pc:sldMk cId="3598050137" sldId="279"/>
            <ac:picMk id="13" creationId="{EC7C9F4B-92A8-4EF8-BD8A-9E14FA36CC90}"/>
          </ac:picMkLst>
        </pc:picChg>
        <pc:picChg chg="add del mod">
          <ac:chgData name="남 상현" userId="03ad4a8e8f7310f3" providerId="LiveId" clId="{155DFB18-1017-41F8-BF83-826F8A2F4CF6}" dt="2022-02-15T14:26:34.465" v="10266"/>
          <ac:picMkLst>
            <pc:docMk/>
            <pc:sldMk cId="3598050137" sldId="279"/>
            <ac:picMk id="44" creationId="{7BD7CC30-8AA0-4707-9574-CDB5B58E68DE}"/>
          </ac:picMkLst>
        </pc:picChg>
        <pc:picChg chg="add del mod">
          <ac:chgData name="남 상현" userId="03ad4a8e8f7310f3" providerId="LiveId" clId="{155DFB18-1017-41F8-BF83-826F8A2F4CF6}" dt="2022-02-15T14:54:14.149" v="10778" actId="478"/>
          <ac:picMkLst>
            <pc:docMk/>
            <pc:sldMk cId="3598050137" sldId="279"/>
            <ac:picMk id="45" creationId="{92FB00B6-739E-4203-A43E-9E735550F2BC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53" creationId="{2505B6F7-2756-4222-9B25-B2DE0BC06C62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57" creationId="{045CAE07-0E9B-4D43-A845-1D06D76F93FF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58" creationId="{FD2BFCF2-5DFD-433B-AC8D-19E6C885E12D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61" creationId="{644C5D6F-9D0E-4C53-9FEA-8E927825D65C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62" creationId="{7247170B-75AB-47EF-9B2F-9A38CF8D74D5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63" creationId="{5533C6C9-A01D-4C7B-AE36-F981A3112BEB}"/>
          </ac:picMkLst>
        </pc:picChg>
        <pc:picChg chg="mod">
          <ac:chgData name="남 상현" userId="03ad4a8e8f7310f3" providerId="LiveId" clId="{155DFB18-1017-41F8-BF83-826F8A2F4CF6}" dt="2022-02-15T14:44:37.419" v="10387"/>
          <ac:picMkLst>
            <pc:docMk/>
            <pc:sldMk cId="3598050137" sldId="279"/>
            <ac:picMk id="64" creationId="{FB1D0F1A-6F22-4AFB-964E-FC73B3F7AA62}"/>
          </ac:picMkLst>
        </pc:picChg>
        <pc:picChg chg="mod">
          <ac:chgData name="남 상현" userId="03ad4a8e8f7310f3" providerId="LiveId" clId="{155DFB18-1017-41F8-BF83-826F8A2F4CF6}" dt="2022-02-15T14:46:50.889" v="10581"/>
          <ac:picMkLst>
            <pc:docMk/>
            <pc:sldMk cId="3598050137" sldId="279"/>
            <ac:picMk id="73" creationId="{A5D9737D-01BD-41C5-9DF3-6935BF701CBD}"/>
          </ac:picMkLst>
        </pc:picChg>
        <pc:picChg chg="mod">
          <ac:chgData name="남 상현" userId="03ad4a8e8f7310f3" providerId="LiveId" clId="{155DFB18-1017-41F8-BF83-826F8A2F4CF6}" dt="2022-02-15T14:46:50.889" v="10581"/>
          <ac:picMkLst>
            <pc:docMk/>
            <pc:sldMk cId="3598050137" sldId="279"/>
            <ac:picMk id="75" creationId="{A6684739-A514-414B-B22C-707C7828E324}"/>
          </ac:picMkLst>
        </pc:picChg>
        <pc:picChg chg="mod">
          <ac:chgData name="남 상현" userId="03ad4a8e8f7310f3" providerId="LiveId" clId="{155DFB18-1017-41F8-BF83-826F8A2F4CF6}" dt="2022-02-15T14:46:50.889" v="10581"/>
          <ac:picMkLst>
            <pc:docMk/>
            <pc:sldMk cId="3598050137" sldId="279"/>
            <ac:picMk id="77" creationId="{1FFFF33B-3B93-4FB9-9AB3-BCC9913010E2}"/>
          </ac:picMkLst>
        </pc:picChg>
        <pc:picChg chg="add del mod">
          <ac:chgData name="남 상현" userId="03ad4a8e8f7310f3" providerId="LiveId" clId="{155DFB18-1017-41F8-BF83-826F8A2F4CF6}" dt="2022-02-15T14:53:46.487" v="10720"/>
          <ac:picMkLst>
            <pc:docMk/>
            <pc:sldMk cId="3598050137" sldId="279"/>
            <ac:picMk id="86" creationId="{DC5BE6D6-4D02-4854-8FF6-FCD5CD9C4199}"/>
          </ac:picMkLst>
        </pc:picChg>
        <pc:picChg chg="add del mod">
          <ac:chgData name="남 상현" userId="03ad4a8e8f7310f3" providerId="LiveId" clId="{155DFB18-1017-41F8-BF83-826F8A2F4CF6}" dt="2022-02-15T14:53:49.253" v="10722"/>
          <ac:picMkLst>
            <pc:docMk/>
            <pc:sldMk cId="3598050137" sldId="279"/>
            <ac:picMk id="87" creationId="{7467A31C-0920-4788-9305-EDF3C398F5B7}"/>
          </ac:picMkLst>
        </pc:picChg>
        <pc:picChg chg="add del mod">
          <ac:chgData name="남 상현" userId="03ad4a8e8f7310f3" providerId="LiveId" clId="{155DFB18-1017-41F8-BF83-826F8A2F4CF6}" dt="2022-02-15T14:53:56.866" v="10724"/>
          <ac:picMkLst>
            <pc:docMk/>
            <pc:sldMk cId="3598050137" sldId="279"/>
            <ac:picMk id="88" creationId="{0759CD62-25B5-4A18-A2E1-DBB48DD7606B}"/>
          </ac:picMkLst>
        </pc:picChg>
        <pc:picChg chg="add del mod">
          <ac:chgData name="남 상현" userId="03ad4a8e8f7310f3" providerId="LiveId" clId="{155DFB18-1017-41F8-BF83-826F8A2F4CF6}" dt="2022-02-15T14:53:59.092" v="10726"/>
          <ac:picMkLst>
            <pc:docMk/>
            <pc:sldMk cId="3598050137" sldId="279"/>
            <ac:picMk id="89" creationId="{548EA3D4-12CE-4292-B3CD-2B4536388E6D}"/>
          </ac:picMkLst>
        </pc:picChg>
        <pc:picChg chg="add del mod">
          <ac:chgData name="남 상현" userId="03ad4a8e8f7310f3" providerId="LiveId" clId="{155DFB18-1017-41F8-BF83-826F8A2F4CF6}" dt="2022-02-15T14:54:02.873" v="10729"/>
          <ac:picMkLst>
            <pc:docMk/>
            <pc:sldMk cId="3598050137" sldId="279"/>
            <ac:picMk id="90" creationId="{5E4D8AB3-62BF-45F7-8D2A-48A88FFEFF4A}"/>
          </ac:picMkLst>
        </pc:picChg>
        <pc:picChg chg="add mod">
          <ac:chgData name="남 상현" userId="03ad4a8e8f7310f3" providerId="LiveId" clId="{155DFB18-1017-41F8-BF83-826F8A2F4CF6}" dt="2022-02-15T14:54:53.596" v="10791" actId="732"/>
          <ac:picMkLst>
            <pc:docMk/>
            <pc:sldMk cId="3598050137" sldId="279"/>
            <ac:picMk id="91" creationId="{6B7F053E-FC50-43B7-8D78-F94C1C99EDCB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97" creationId="{51389C1D-4B20-4887-957E-A03099814F8B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99" creationId="{E9F566A4-A1FB-4828-8418-7B88ACD3A42A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00" creationId="{63536B58-8AF0-4D65-BC0A-CD6F23E5C129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03" creationId="{C61C2614-E93E-45CF-8697-5A78B8B6A601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04" creationId="{E8F4BA21-FADC-4CAB-88DE-07B13C13F9A0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05" creationId="{011B47F8-891F-4BCD-9C38-EAD6FB82F533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06" creationId="{666E1A6A-3CEB-4E49-BBC0-37604897CA15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14" creationId="{87545054-1EBE-4C49-9FA1-29B95E3A2B2E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116" creationId="{39F622C9-7284-41EA-913D-E9E771974C22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17" creationId="{704F5501-E14F-4031-862D-79F025B9DECA}"/>
          </ac:picMkLst>
        </pc:picChg>
        <pc:picChg chg="mod">
          <ac:chgData name="남 상현" userId="03ad4a8e8f7310f3" providerId="LiveId" clId="{155DFB18-1017-41F8-BF83-826F8A2F4CF6}" dt="2022-02-15T15:17:47.688" v="10802" actId="14100"/>
          <ac:picMkLst>
            <pc:docMk/>
            <pc:sldMk cId="3598050137" sldId="279"/>
            <ac:picMk id="119" creationId="{45ECA7EA-2374-4CDE-8B81-817ACA5DA21A}"/>
          </ac:picMkLst>
        </pc:picChg>
        <pc:picChg chg="del">
          <ac:chgData name="남 상현" userId="03ad4a8e8f7310f3" providerId="LiveId" clId="{155DFB18-1017-41F8-BF83-826F8A2F4CF6}" dt="2022-02-15T14:27:01.618" v="10284" actId="478"/>
          <ac:picMkLst>
            <pc:docMk/>
            <pc:sldMk cId="3598050137" sldId="279"/>
            <ac:picMk id="146" creationId="{BBCC0A8F-4015-423C-BAEB-FC96939BB206}"/>
          </ac:picMkLst>
        </pc:picChg>
        <pc:picChg chg="del">
          <ac:chgData name="남 상현" userId="03ad4a8e8f7310f3" providerId="LiveId" clId="{155DFB18-1017-41F8-BF83-826F8A2F4CF6}" dt="2022-02-15T14:27:01.618" v="10284" actId="478"/>
          <ac:picMkLst>
            <pc:docMk/>
            <pc:sldMk cId="3598050137" sldId="279"/>
            <ac:picMk id="155" creationId="{1FA6FD6A-0FB6-481E-830A-B16A5820DE04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58" creationId="{97D9072E-69CF-4199-9B52-6A0A1C8D2740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159" creationId="{0FE1E780-513E-4587-ACBC-D54021952DA6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61" creationId="{BE8F4D79-B5DD-4646-B078-8F546606411F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62" creationId="{451118F8-FEB0-4BCF-B0EA-B35EEBE64FCA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65" creationId="{6FF8771D-0C78-4717-96B6-20B91EEE1955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67" creationId="{79538EB2-B9E4-46BC-909C-F9F22D06A4A3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68" creationId="{3D92A8AC-F57C-4813-ADAE-903DB7589500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69" creationId="{B54D7D89-9E70-4139-8831-64A8FA5114CD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176" creationId="{B3E202D8-72C8-44D4-86C7-EFEAFAFB5DDB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78" creationId="{966373B8-3DC2-4252-BAEF-A9AB5065CF0D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182" creationId="{C2315118-8E18-415A-9AF0-141A1AEFB90F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183" creationId="{2AB4BFEB-28B3-4476-BD7F-9E5FA8AB3263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184" creationId="{0D5D2F92-EC41-41E4-BC2F-BD6699C29F8A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85" creationId="{07888D73-146D-4419-913B-EEF143D245C7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86" creationId="{76077CED-A179-4736-A1CE-6867C1864026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88" creationId="{291A7072-F409-4A4B-BA96-E9CC0C0DEE48}"/>
          </ac:picMkLst>
        </pc:picChg>
        <pc:picChg chg="mod">
          <ac:chgData name="남 상현" userId="03ad4a8e8f7310f3" providerId="LiveId" clId="{155DFB18-1017-41F8-BF83-826F8A2F4CF6}" dt="2022-02-15T15:35:30.290" v="11346" actId="1076"/>
          <ac:picMkLst>
            <pc:docMk/>
            <pc:sldMk cId="3598050137" sldId="279"/>
            <ac:picMk id="189" creationId="{92667155-737B-4805-9F3D-61790D119B90}"/>
          </ac:picMkLst>
        </pc:picChg>
        <pc:picChg chg="del mod">
          <ac:chgData name="남 상현" userId="03ad4a8e8f7310f3" providerId="LiveId" clId="{155DFB18-1017-41F8-BF83-826F8A2F4CF6}" dt="2022-02-15T14:26:48.329" v="10277" actId="478"/>
          <ac:picMkLst>
            <pc:docMk/>
            <pc:sldMk cId="3598050137" sldId="279"/>
            <ac:picMk id="1026" creationId="{CD1D48D3-6027-41D2-80C6-33ECA284686F}"/>
          </ac:picMkLst>
        </pc:picChg>
        <pc:picChg chg="del">
          <ac:chgData name="남 상현" userId="03ad4a8e8f7310f3" providerId="LiveId" clId="{155DFB18-1017-41F8-BF83-826F8A2F4CF6}" dt="2022-02-15T14:27:04.630" v="10285" actId="478"/>
          <ac:picMkLst>
            <pc:docMk/>
            <pc:sldMk cId="3598050137" sldId="279"/>
            <ac:picMk id="2064" creationId="{7D109336-466A-41DF-9072-D9F2B5518DE7}"/>
          </ac:picMkLst>
        </pc:picChg>
        <pc:cxnChg chg="mod">
          <ac:chgData name="남 상현" userId="03ad4a8e8f7310f3" providerId="LiveId" clId="{155DFB18-1017-41F8-BF83-826F8A2F4CF6}" dt="2022-02-15T14:44:37.419" v="10387"/>
          <ac:cxnSpMkLst>
            <pc:docMk/>
            <pc:sldMk cId="3598050137" sldId="279"/>
            <ac:cxnSpMk id="65" creationId="{9C9E75DB-66EA-4F6E-97F5-EA072BEF9C8D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78" creationId="{D95E7F41-8AF3-41C7-A101-8B37F478F58E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79" creationId="{C39452E0-73E3-4BCA-9177-2ADB2FC950D1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80" creationId="{08F20FA3-F0D3-427D-9C53-2973CBFE092D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81" creationId="{A627C8AE-499B-4585-B3FC-A61746DB0BDF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82" creationId="{25200989-2082-4553-9EB2-13FB951C7176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83" creationId="{981FE68B-3606-4C87-BDB9-4DCC2AC076D0}"/>
          </ac:cxnSpMkLst>
        </pc:cxnChg>
        <pc:cxnChg chg="mod">
          <ac:chgData name="남 상현" userId="03ad4a8e8f7310f3" providerId="LiveId" clId="{155DFB18-1017-41F8-BF83-826F8A2F4CF6}" dt="2022-02-15T14:46:50.889" v="10581"/>
          <ac:cxnSpMkLst>
            <pc:docMk/>
            <pc:sldMk cId="3598050137" sldId="279"/>
            <ac:cxnSpMk id="84" creationId="{AA4C83B0-EB0F-4C27-9A12-F45B6E6B2479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07" creationId="{137AE26F-A88F-4710-930B-8D4D89807848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0" creationId="{D5D322AE-78E9-4A4F-9ADB-E1FE0042279D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1" creationId="{89CCA543-6AC8-4738-B4AD-53ADEB205F52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2" creationId="{021AEB50-2DF3-48CB-8435-B73BA07ED8D6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3" creationId="{5969B451-61E7-45A3-A51C-61083C463D6D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4" creationId="{EF8A7A41-0C12-464D-9553-EA6D897C5DE7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5" creationId="{1012B2CE-E1CE-4E23-95D6-0CCE4197539B}"/>
          </ac:cxnSpMkLst>
        </pc:cxnChg>
        <pc:cxnChg chg="mod">
          <ac:chgData name="남 상현" userId="03ad4a8e8f7310f3" providerId="LiveId" clId="{155DFB18-1017-41F8-BF83-826F8A2F4CF6}" dt="2022-02-15T15:17:47.688" v="10802" actId="14100"/>
          <ac:cxnSpMkLst>
            <pc:docMk/>
            <pc:sldMk cId="3598050137" sldId="279"/>
            <ac:cxnSpMk id="126" creationId="{8B382894-9FCE-4BCE-9455-8BBBE4B75CA3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70" creationId="{79C4F20C-CF4E-444F-9593-F6D3A496172A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77" creationId="{45BB1B68-A0BD-4C9D-B7F7-D730AEF61E7B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90" creationId="{CCE9BFDC-7EF6-4340-B0B0-2EAE0E87ACCA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91" creationId="{56FFF494-5E58-4224-84C7-6D03C1E899C5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92" creationId="{06C95F4A-A5E3-43B3-8FEF-DB47C6543A9E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93" creationId="{6CEDB0CE-7ADA-4759-A2B4-23759C051A90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94" creationId="{1608C6A5-C0E3-4950-A9D0-E32B90F67CAA}"/>
          </ac:cxnSpMkLst>
        </pc:cxnChg>
        <pc:cxnChg chg="mod">
          <ac:chgData name="남 상현" userId="03ad4a8e8f7310f3" providerId="LiveId" clId="{155DFB18-1017-41F8-BF83-826F8A2F4CF6}" dt="2022-02-15T15:35:30.290" v="11346" actId="1076"/>
          <ac:cxnSpMkLst>
            <pc:docMk/>
            <pc:sldMk cId="3598050137" sldId="279"/>
            <ac:cxnSpMk id="195" creationId="{E9D09A67-5299-4289-92D8-8B33DC96A503}"/>
          </ac:cxnSpMkLst>
        </pc:cxnChg>
      </pc:sldChg>
      <pc:sldChg chg="addSp delSp modSp add mod ord">
        <pc:chgData name="남 상현" userId="03ad4a8e8f7310f3" providerId="LiveId" clId="{155DFB18-1017-41F8-BF83-826F8A2F4CF6}" dt="2022-02-15T15:35:37.376" v="11349" actId="478"/>
        <pc:sldMkLst>
          <pc:docMk/>
          <pc:sldMk cId="3080667009" sldId="280"/>
        </pc:sldMkLst>
        <pc:spChg chg="del mod">
          <ac:chgData name="남 상현" userId="03ad4a8e8f7310f3" providerId="LiveId" clId="{155DFB18-1017-41F8-BF83-826F8A2F4CF6}" dt="2022-02-15T15:35:37.376" v="11349" actId="478"/>
          <ac:spMkLst>
            <pc:docMk/>
            <pc:sldMk cId="3080667009" sldId="280"/>
            <ac:spMk id="47" creationId="{450794D0-7CAA-4A9E-AB37-69E292B03CF7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55" creationId="{016E7674-66A6-47A7-B6F4-06BE004DB3F6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56" creationId="{ABA84400-EAB5-47BD-A28D-C4308FB73EB2}"/>
          </ac:spMkLst>
        </pc:spChg>
        <pc:spChg chg="mod">
          <ac:chgData name="남 상현" userId="03ad4a8e8f7310f3" providerId="LiveId" clId="{155DFB18-1017-41F8-BF83-826F8A2F4CF6}" dt="2022-02-15T15:17:12.750" v="10795" actId="1076"/>
          <ac:spMkLst>
            <pc:docMk/>
            <pc:sldMk cId="3080667009" sldId="280"/>
            <ac:spMk id="69" creationId="{B5B8CA20-1888-46C6-8C40-1C91AE26FEB3}"/>
          </ac:spMkLst>
        </pc:spChg>
        <pc:spChg chg="mod">
          <ac:chgData name="남 상현" userId="03ad4a8e8f7310f3" providerId="LiveId" clId="{155DFB18-1017-41F8-BF83-826F8A2F4CF6}" dt="2022-02-15T15:17:12.750" v="10795" actId="1076"/>
          <ac:spMkLst>
            <pc:docMk/>
            <pc:sldMk cId="3080667009" sldId="280"/>
            <ac:spMk id="70" creationId="{91F6D9F8-89DB-4B22-90F5-4A892AAE3522}"/>
          </ac:spMkLst>
        </pc:spChg>
        <pc:spChg chg="mod">
          <ac:chgData name="남 상현" userId="03ad4a8e8f7310f3" providerId="LiveId" clId="{155DFB18-1017-41F8-BF83-826F8A2F4CF6}" dt="2022-02-15T15:17:12.750" v="10795" actId="1076"/>
          <ac:spMkLst>
            <pc:docMk/>
            <pc:sldMk cId="3080667009" sldId="280"/>
            <ac:spMk id="71" creationId="{82F168E1-2D68-49BE-933C-AEB20CC5FE39}"/>
          </ac:spMkLst>
        </pc:spChg>
        <pc:spChg chg="mod">
          <ac:chgData name="남 상현" userId="03ad4a8e8f7310f3" providerId="LiveId" clId="{155DFB18-1017-41F8-BF83-826F8A2F4CF6}" dt="2022-02-15T15:17:12.750" v="10795" actId="1076"/>
          <ac:spMkLst>
            <pc:docMk/>
            <pc:sldMk cId="3080667009" sldId="280"/>
            <ac:spMk id="76" creationId="{E1CD8A96-14C6-4718-9543-F1E22104D201}"/>
          </ac:spMkLst>
        </pc:spChg>
        <pc:spChg chg="mod">
          <ac:chgData name="남 상현" userId="03ad4a8e8f7310f3" providerId="LiveId" clId="{155DFB18-1017-41F8-BF83-826F8A2F4CF6}" dt="2022-02-15T15:17:12.750" v="10795" actId="1076"/>
          <ac:spMkLst>
            <pc:docMk/>
            <pc:sldMk cId="3080667009" sldId="280"/>
            <ac:spMk id="85" creationId="{23FD76E2-0B05-4F2F-A44A-153A86334301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86" creationId="{12344DC1-08F6-4217-BAED-B86778A42F48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88" creationId="{BA669F3C-4279-4675-AE0A-56ED7B4041BE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91" creationId="{1CC0E0AC-10A4-4C4B-AB8E-2BD771A0885C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92" creationId="{8CA1841C-A828-4C3D-96EC-E8576FB051F0}"/>
          </ac:spMkLst>
        </pc:spChg>
        <pc:spChg chg="mod">
          <ac:chgData name="남 상현" userId="03ad4a8e8f7310f3" providerId="LiveId" clId="{155DFB18-1017-41F8-BF83-826F8A2F4CF6}" dt="2022-02-15T15:33:45.799" v="11322" actId="165"/>
          <ac:spMkLst>
            <pc:docMk/>
            <pc:sldMk cId="3080667009" sldId="280"/>
            <ac:spMk id="98" creationId="{E59F658E-F1CB-40D5-BE1E-4CE7CD55EF6C}"/>
          </ac:spMkLst>
        </pc:spChg>
        <pc:spChg chg="mod topLvl">
          <ac:chgData name="남 상현" userId="03ad4a8e8f7310f3" providerId="LiveId" clId="{155DFB18-1017-41F8-BF83-826F8A2F4CF6}" dt="2022-02-15T15:35:22.929" v="11343" actId="164"/>
          <ac:spMkLst>
            <pc:docMk/>
            <pc:sldMk cId="3080667009" sldId="280"/>
            <ac:spMk id="100" creationId="{18DD5FAE-B0FA-4524-B8E0-436134FE328F}"/>
          </ac:spMkLst>
        </pc:spChg>
        <pc:spChg chg="mod topLvl">
          <ac:chgData name="남 상현" userId="03ad4a8e8f7310f3" providerId="LiveId" clId="{155DFB18-1017-41F8-BF83-826F8A2F4CF6}" dt="2022-02-15T15:35:22.929" v="11343" actId="164"/>
          <ac:spMkLst>
            <pc:docMk/>
            <pc:sldMk cId="3080667009" sldId="280"/>
            <ac:spMk id="101" creationId="{60C3FF18-AA95-4D3E-9D2A-5406214896EE}"/>
          </ac:spMkLst>
        </pc:spChg>
        <pc:spChg chg="mod topLvl">
          <ac:chgData name="남 상현" userId="03ad4a8e8f7310f3" providerId="LiveId" clId="{155DFB18-1017-41F8-BF83-826F8A2F4CF6}" dt="2022-02-15T15:35:22.929" v="11343" actId="164"/>
          <ac:spMkLst>
            <pc:docMk/>
            <pc:sldMk cId="3080667009" sldId="280"/>
            <ac:spMk id="102" creationId="{7CE5025D-D55D-4BD2-97BB-35C4010B81D4}"/>
          </ac:spMkLst>
        </pc:spChg>
        <pc:spChg chg="del mod topLvl">
          <ac:chgData name="남 상현" userId="03ad4a8e8f7310f3" providerId="LiveId" clId="{155DFB18-1017-41F8-BF83-826F8A2F4CF6}" dt="2022-02-15T15:33:47.895" v="11323" actId="478"/>
          <ac:spMkLst>
            <pc:docMk/>
            <pc:sldMk cId="3080667009" sldId="280"/>
            <ac:spMk id="107" creationId="{562183D9-42E8-47DD-BFFA-E6B417A52818}"/>
          </ac:spMkLst>
        </pc:spChg>
        <pc:spChg chg="del mod topLvl">
          <ac:chgData name="남 상현" userId="03ad4a8e8f7310f3" providerId="LiveId" clId="{155DFB18-1017-41F8-BF83-826F8A2F4CF6}" dt="2022-02-15T15:33:55.498" v="11327" actId="478"/>
          <ac:spMkLst>
            <pc:docMk/>
            <pc:sldMk cId="3080667009" sldId="280"/>
            <ac:spMk id="116" creationId="{3676D20C-061A-41F0-8C15-755AC33F7D89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18" creationId="{A513EF66-4FEC-4C89-8B0E-6BFF7959100E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19" creationId="{D49355E5-6E4A-4B48-8D30-7FA01E0B52A0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21" creationId="{AB3CF371-B813-4600-BD06-6F01A5CC0EDD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23" creationId="{FAB349C9-4CC5-4499-A6F7-1E2B71016CC2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26" creationId="{A32631E0-C2EA-487F-A9D9-8A8B2733B664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27" creationId="{71372D48-1B83-486E-AEAC-7C893E7D6C71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33" creationId="{B06BF65B-A14A-45AF-8D93-3557790CE9C0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35" creationId="{DDD67485-9F31-48AB-B4BC-337AAC2749C0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36" creationId="{76E64F6E-B6F7-454C-B019-8903AEA4F203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37" creationId="{10C33460-DC36-4E07-8686-842D826807F3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42" creationId="{1EFE91FA-B107-4242-A199-65A285EBDA43}"/>
          </ac:spMkLst>
        </pc:spChg>
        <pc:spChg chg="mod">
          <ac:chgData name="남 상현" userId="03ad4a8e8f7310f3" providerId="LiveId" clId="{155DFB18-1017-41F8-BF83-826F8A2F4CF6}" dt="2022-02-15T15:18:05.015" v="10814" actId="571"/>
          <ac:spMkLst>
            <pc:docMk/>
            <pc:sldMk cId="3080667009" sldId="280"/>
            <ac:spMk id="151" creationId="{34647A03-6A57-4755-B823-463BE73B73D5}"/>
          </ac:spMkLst>
        </pc:spChg>
        <pc:spChg chg="del mod">
          <ac:chgData name="남 상현" userId="03ad4a8e8f7310f3" providerId="LiveId" clId="{155DFB18-1017-41F8-BF83-826F8A2F4CF6}" dt="2022-02-15T15:33:38.288" v="11321" actId="478"/>
          <ac:spMkLst>
            <pc:docMk/>
            <pc:sldMk cId="3080667009" sldId="280"/>
            <ac:spMk id="153" creationId="{7C74EBA7-F431-4939-BC2E-28B87721DA19}"/>
          </ac:spMkLst>
        </pc:spChg>
        <pc:spChg chg="del mod topLvl">
          <ac:chgData name="남 상현" userId="03ad4a8e8f7310f3" providerId="LiveId" clId="{155DFB18-1017-41F8-BF83-826F8A2F4CF6}" dt="2022-02-15T15:35:03.937" v="11339" actId="478"/>
          <ac:spMkLst>
            <pc:docMk/>
            <pc:sldMk cId="3080667009" sldId="280"/>
            <ac:spMk id="154" creationId="{F4BEA6B8-C327-4A97-95D2-598115A45988}"/>
          </ac:spMkLst>
        </pc:spChg>
        <pc:spChg chg="del mod">
          <ac:chgData name="남 상현" userId="03ad4a8e8f7310f3" providerId="LiveId" clId="{155DFB18-1017-41F8-BF83-826F8A2F4CF6}" dt="2022-02-15T15:22:31.550" v="11029" actId="478"/>
          <ac:spMkLst>
            <pc:docMk/>
            <pc:sldMk cId="3080667009" sldId="280"/>
            <ac:spMk id="155" creationId="{498227DF-8EF2-454D-9529-B25E27915D9C}"/>
          </ac:spMkLst>
        </pc:spChg>
        <pc:spChg chg="del mod">
          <ac:chgData name="남 상현" userId="03ad4a8e8f7310f3" providerId="LiveId" clId="{155DFB18-1017-41F8-BF83-826F8A2F4CF6}" dt="2022-02-15T15:22:55.374" v="11042" actId="478"/>
          <ac:spMkLst>
            <pc:docMk/>
            <pc:sldMk cId="3080667009" sldId="280"/>
            <ac:spMk id="160" creationId="{F1C97C8D-3C2A-445F-93E5-D4471FB076A7}"/>
          </ac:spMkLst>
        </pc:spChg>
        <pc:spChg chg="mod">
          <ac:chgData name="남 상현" userId="03ad4a8e8f7310f3" providerId="LiveId" clId="{155DFB18-1017-41F8-BF83-826F8A2F4CF6}" dt="2022-02-15T15:34:50.600" v="11334" actId="165"/>
          <ac:spMkLst>
            <pc:docMk/>
            <pc:sldMk cId="3080667009" sldId="280"/>
            <ac:spMk id="169" creationId="{2106C8AF-49DA-4637-96A6-3D672F58FBD5}"/>
          </ac:spMkLst>
        </pc:spChg>
        <pc:spChg chg="add mod topLvl">
          <ac:chgData name="남 상현" userId="03ad4a8e8f7310f3" providerId="LiveId" clId="{155DFB18-1017-41F8-BF83-826F8A2F4CF6}" dt="2022-02-15T15:34:57.352" v="11335" actId="164"/>
          <ac:spMkLst>
            <pc:docMk/>
            <pc:sldMk cId="3080667009" sldId="280"/>
            <ac:spMk id="170" creationId="{FDAD3014-F2C3-41B1-8F75-95A4695B91BE}"/>
          </ac:spMkLst>
        </pc:spChg>
        <pc:spChg chg="add del mod">
          <ac:chgData name="남 상현" userId="03ad4a8e8f7310f3" providerId="LiveId" clId="{155DFB18-1017-41F8-BF83-826F8A2F4CF6}" dt="2022-02-15T15:24:30.952" v="11063" actId="478"/>
          <ac:spMkLst>
            <pc:docMk/>
            <pc:sldMk cId="3080667009" sldId="280"/>
            <ac:spMk id="171" creationId="{2EB7AE20-9787-4A66-A06C-8217ACAB348F}"/>
          </ac:spMkLst>
        </pc:spChg>
        <pc:spChg chg="add del mod topLvl">
          <ac:chgData name="남 상현" userId="03ad4a8e8f7310f3" providerId="LiveId" clId="{155DFB18-1017-41F8-BF83-826F8A2F4CF6}" dt="2022-02-15T15:35:05.408" v="11341" actId="478"/>
          <ac:spMkLst>
            <pc:docMk/>
            <pc:sldMk cId="3080667009" sldId="280"/>
            <ac:spMk id="172" creationId="{92E6C9E8-7228-4526-B4E5-12303232CB00}"/>
          </ac:spMkLst>
        </pc:spChg>
        <pc:spChg chg="mod">
          <ac:chgData name="남 상현" userId="03ad4a8e8f7310f3" providerId="LiveId" clId="{155DFB18-1017-41F8-BF83-826F8A2F4CF6}" dt="2022-02-15T15:35:01.023" v="11338" actId="1076"/>
          <ac:spMkLst>
            <pc:docMk/>
            <pc:sldMk cId="3080667009" sldId="280"/>
            <ac:spMk id="176" creationId="{C43E3F47-DADF-43AA-B8BD-A5741AF625DB}"/>
          </ac:spMkLst>
        </pc:spChg>
        <pc:grpChg chg="add del mod">
          <ac:chgData name="남 상현" userId="03ad4a8e8f7310f3" providerId="LiveId" clId="{155DFB18-1017-41F8-BF83-826F8A2F4CF6}" dt="2022-02-15T15:22:51.465" v="11040" actId="165"/>
          <ac:grpSpMkLst>
            <pc:docMk/>
            <pc:sldMk cId="3080667009" sldId="280"/>
            <ac:grpSpMk id="4" creationId="{D1731D6B-DE3A-4A08-ACFD-3E8F669BDAF0}"/>
          </ac:grpSpMkLst>
        </pc:grpChg>
        <pc:grpChg chg="add mod">
          <ac:chgData name="남 상현" userId="03ad4a8e8f7310f3" providerId="LiveId" clId="{155DFB18-1017-41F8-BF83-826F8A2F4CF6}" dt="2022-02-15T15:24:19.161" v="11060" actId="164"/>
          <ac:grpSpMkLst>
            <pc:docMk/>
            <pc:sldMk cId="3080667009" sldId="280"/>
            <ac:grpSpMk id="9" creationId="{20BCFC94-F9CC-4338-9652-4AADCC315E4F}"/>
          </ac:grpSpMkLst>
        </pc:grpChg>
        <pc:grpChg chg="add del mod topLvl">
          <ac:chgData name="남 상현" userId="03ad4a8e8f7310f3" providerId="LiveId" clId="{155DFB18-1017-41F8-BF83-826F8A2F4CF6}" dt="2022-02-15T15:34:08.214" v="11331" actId="165"/>
          <ac:grpSpMkLst>
            <pc:docMk/>
            <pc:sldMk cId="3080667009" sldId="280"/>
            <ac:grpSpMk id="12" creationId="{CD61E832-759C-40E9-BF1F-16BD6837C37C}"/>
          </ac:grpSpMkLst>
        </pc:grpChg>
        <pc:grpChg chg="add del mod topLvl">
          <ac:chgData name="남 상현" userId="03ad4a8e8f7310f3" providerId="LiveId" clId="{155DFB18-1017-41F8-BF83-826F8A2F4CF6}" dt="2022-02-15T15:34:04.102" v="11330" actId="165"/>
          <ac:grpSpMkLst>
            <pc:docMk/>
            <pc:sldMk cId="3080667009" sldId="280"/>
            <ac:grpSpMk id="14" creationId="{08B6BCF1-D624-4F96-AA96-CBE8068D6A8A}"/>
          </ac:grpSpMkLst>
        </pc:grpChg>
        <pc:grpChg chg="add del mod">
          <ac:chgData name="남 상현" userId="03ad4a8e8f7310f3" providerId="LiveId" clId="{155DFB18-1017-41F8-BF83-826F8A2F4CF6}" dt="2022-02-15T15:26:38.859" v="11109" actId="165"/>
          <ac:grpSpMkLst>
            <pc:docMk/>
            <pc:sldMk cId="3080667009" sldId="280"/>
            <ac:grpSpMk id="15" creationId="{6247E454-6176-44C2-A4A1-B5A06D14B17D}"/>
          </ac:grpSpMkLst>
        </pc:grpChg>
        <pc:grpChg chg="add mod">
          <ac:chgData name="남 상현" userId="03ad4a8e8f7310f3" providerId="LiveId" clId="{155DFB18-1017-41F8-BF83-826F8A2F4CF6}" dt="2022-02-15T15:26:58.055" v="11115" actId="164"/>
          <ac:grpSpMkLst>
            <pc:docMk/>
            <pc:sldMk cId="3080667009" sldId="280"/>
            <ac:grpSpMk id="16" creationId="{88FA225F-1EED-49E3-A0F5-AD3EF6E9C73D}"/>
          </ac:grpSpMkLst>
        </pc:grpChg>
        <pc:grpChg chg="add del mod">
          <ac:chgData name="남 상현" userId="03ad4a8e8f7310f3" providerId="LiveId" clId="{155DFB18-1017-41F8-BF83-826F8A2F4CF6}" dt="2022-02-15T15:27:26.536" v="11120" actId="165"/>
          <ac:grpSpMkLst>
            <pc:docMk/>
            <pc:sldMk cId="3080667009" sldId="280"/>
            <ac:grpSpMk id="17" creationId="{884421E8-C7F9-484E-AA4D-C810077AFBD4}"/>
          </ac:grpSpMkLst>
        </pc:grpChg>
        <pc:grpChg chg="add del mod">
          <ac:chgData name="남 상현" userId="03ad4a8e8f7310f3" providerId="LiveId" clId="{155DFB18-1017-41F8-BF83-826F8A2F4CF6}" dt="2022-02-15T15:33:45.799" v="11322" actId="165"/>
          <ac:grpSpMkLst>
            <pc:docMk/>
            <pc:sldMk cId="3080667009" sldId="280"/>
            <ac:grpSpMk id="18" creationId="{E8F82481-DDD2-498B-BEC6-8916D86CBA1F}"/>
          </ac:grpSpMkLst>
        </pc:grpChg>
        <pc:grpChg chg="add del mod">
          <ac:chgData name="남 상현" userId="03ad4a8e8f7310f3" providerId="LiveId" clId="{155DFB18-1017-41F8-BF83-826F8A2F4CF6}" dt="2022-02-15T15:34:58.182" v="11336" actId="21"/>
          <ac:grpSpMkLst>
            <pc:docMk/>
            <pc:sldMk cId="3080667009" sldId="280"/>
            <ac:grpSpMk id="19" creationId="{75C1FFD5-DE04-4584-BB94-627317F09B17}"/>
          </ac:grpSpMkLst>
        </pc:grpChg>
        <pc:grpChg chg="add del mod">
          <ac:chgData name="남 상현" userId="03ad4a8e8f7310f3" providerId="LiveId" clId="{155DFB18-1017-41F8-BF83-826F8A2F4CF6}" dt="2022-02-15T15:35:34.705" v="11347" actId="478"/>
          <ac:grpSpMkLst>
            <pc:docMk/>
            <pc:sldMk cId="3080667009" sldId="280"/>
            <ac:grpSpMk id="20" creationId="{C1C76A55-D282-47CD-B7AF-BFDDB25E62BE}"/>
          </ac:grpSpMkLst>
        </pc:grpChg>
        <pc:grpChg chg="add del mod topLvl">
          <ac:chgData name="남 상현" userId="03ad4a8e8f7310f3" providerId="LiveId" clId="{155DFB18-1017-41F8-BF83-826F8A2F4CF6}" dt="2022-02-15T15:35:35.233" v="11348" actId="478"/>
          <ac:grpSpMkLst>
            <pc:docMk/>
            <pc:sldMk cId="3080667009" sldId="280"/>
            <ac:grpSpMk id="46" creationId="{8CA16A0F-3745-498A-911F-7E2B0D91474F}"/>
          </ac:grpSpMkLst>
        </pc:grpChg>
        <pc:grpChg chg="del">
          <ac:chgData name="남 상현" userId="03ad4a8e8f7310f3" providerId="LiveId" clId="{155DFB18-1017-41F8-BF83-826F8A2F4CF6}" dt="2022-02-15T15:17:23.893" v="10796" actId="21"/>
          <ac:grpSpMkLst>
            <pc:docMk/>
            <pc:sldMk cId="3080667009" sldId="280"/>
            <ac:grpSpMk id="48" creationId="{6313A419-3801-4555-B7AB-5C50E980888E}"/>
          </ac:grpSpMkLst>
        </pc:grpChg>
        <pc:grpChg chg="mod">
          <ac:chgData name="남 상현" userId="03ad4a8e8f7310f3" providerId="LiveId" clId="{155DFB18-1017-41F8-BF83-826F8A2F4CF6}" dt="2022-02-15T15:33:45.799" v="11322" actId="165"/>
          <ac:grpSpMkLst>
            <pc:docMk/>
            <pc:sldMk cId="3080667009" sldId="280"/>
            <ac:grpSpMk id="67" creationId="{E3FCA695-1C2E-454C-B441-6BC197EBED1F}"/>
          </ac:grpSpMkLst>
        </pc:grpChg>
        <pc:grpChg chg="del mod">
          <ac:chgData name="남 상현" userId="03ad4a8e8f7310f3" providerId="LiveId" clId="{155DFB18-1017-41F8-BF83-826F8A2F4CF6}" dt="2022-02-15T15:17:23.893" v="10796" actId="21"/>
          <ac:grpSpMkLst>
            <pc:docMk/>
            <pc:sldMk cId="3080667009" sldId="280"/>
            <ac:grpSpMk id="68" creationId="{44F4154B-28A4-4AA5-A3AE-68A19F022C0A}"/>
          </ac:grpSpMkLst>
        </pc:grpChg>
        <pc:grpChg chg="mod">
          <ac:chgData name="남 상현" userId="03ad4a8e8f7310f3" providerId="LiveId" clId="{155DFB18-1017-41F8-BF83-826F8A2F4CF6}" dt="2022-02-15T15:17:12.750" v="10795" actId="1076"/>
          <ac:grpSpMkLst>
            <pc:docMk/>
            <pc:sldMk cId="3080667009" sldId="280"/>
            <ac:grpSpMk id="72" creationId="{98E39DDE-6A25-40A2-B297-F8E3345DD1F0}"/>
          </ac:grpSpMkLst>
        </pc:grpChg>
        <pc:grpChg chg="mod">
          <ac:chgData name="남 상현" userId="03ad4a8e8f7310f3" providerId="LiveId" clId="{155DFB18-1017-41F8-BF83-826F8A2F4CF6}" dt="2022-02-15T15:17:12.750" v="10795" actId="1076"/>
          <ac:grpSpMkLst>
            <pc:docMk/>
            <pc:sldMk cId="3080667009" sldId="280"/>
            <ac:grpSpMk id="74" creationId="{5E98017A-1934-4F51-98C3-73AE624F613B}"/>
          </ac:grpSpMkLst>
        </pc:grpChg>
        <pc:grpChg chg="add del mod topLvl">
          <ac:chgData name="남 상현" userId="03ad4a8e8f7310f3" providerId="LiveId" clId="{155DFB18-1017-41F8-BF83-826F8A2F4CF6}" dt="2022-02-15T15:33:51.345" v="11325" actId="165"/>
          <ac:grpSpMkLst>
            <pc:docMk/>
            <pc:sldMk cId="3080667009" sldId="280"/>
            <ac:grpSpMk id="99" creationId="{B6907135-5241-417A-8714-331001594F38}"/>
          </ac:grpSpMkLst>
        </pc:grpChg>
        <pc:grpChg chg="del mod topLvl">
          <ac:chgData name="남 상현" userId="03ad4a8e8f7310f3" providerId="LiveId" clId="{155DFB18-1017-41F8-BF83-826F8A2F4CF6}" dt="2022-02-15T15:33:55.498" v="11327" actId="478"/>
          <ac:grpSpMkLst>
            <pc:docMk/>
            <pc:sldMk cId="3080667009" sldId="280"/>
            <ac:grpSpMk id="103" creationId="{5C5DADDA-EBA2-4E6A-AF25-9386CFEA6CD1}"/>
          </ac:grpSpMkLst>
        </pc:grpChg>
        <pc:grpChg chg="mod topLvl">
          <ac:chgData name="남 상현" userId="03ad4a8e8f7310f3" providerId="LiveId" clId="{155DFB18-1017-41F8-BF83-826F8A2F4CF6}" dt="2022-02-15T15:35:22.929" v="11343" actId="164"/>
          <ac:grpSpMkLst>
            <pc:docMk/>
            <pc:sldMk cId="3080667009" sldId="280"/>
            <ac:grpSpMk id="105" creationId="{20DCF21C-A8F1-4393-9088-4A34C8CDF040}"/>
          </ac:grpSpMkLst>
        </pc:grpChg>
        <pc:grpChg chg="add mod">
          <ac:chgData name="남 상현" userId="03ad4a8e8f7310f3" providerId="LiveId" clId="{155DFB18-1017-41F8-BF83-826F8A2F4CF6}" dt="2022-02-15T15:18:05.015" v="10814" actId="571"/>
          <ac:grpSpMkLst>
            <pc:docMk/>
            <pc:sldMk cId="3080667009" sldId="280"/>
            <ac:grpSpMk id="117" creationId="{6B92EF4D-F8B5-4415-8159-697461A32426}"/>
          </ac:grpSpMkLst>
        </pc:grpChg>
        <pc:grpChg chg="mod">
          <ac:chgData name="남 상현" userId="03ad4a8e8f7310f3" providerId="LiveId" clId="{155DFB18-1017-41F8-BF83-826F8A2F4CF6}" dt="2022-02-15T15:18:05.015" v="10814" actId="571"/>
          <ac:grpSpMkLst>
            <pc:docMk/>
            <pc:sldMk cId="3080667009" sldId="280"/>
            <ac:grpSpMk id="120" creationId="{8C74B7E3-8891-4183-8E72-FF3F3DDC7DB1}"/>
          </ac:grpSpMkLst>
        </pc:grpChg>
        <pc:grpChg chg="add mod">
          <ac:chgData name="남 상현" userId="03ad4a8e8f7310f3" providerId="LiveId" clId="{155DFB18-1017-41F8-BF83-826F8A2F4CF6}" dt="2022-02-15T15:18:05.015" v="10814" actId="571"/>
          <ac:grpSpMkLst>
            <pc:docMk/>
            <pc:sldMk cId="3080667009" sldId="280"/>
            <ac:grpSpMk id="134" creationId="{025C81A0-92F5-445E-A376-6B61E3B04541}"/>
          </ac:grpSpMkLst>
        </pc:grpChg>
        <pc:grpChg chg="mod">
          <ac:chgData name="남 상현" userId="03ad4a8e8f7310f3" providerId="LiveId" clId="{155DFB18-1017-41F8-BF83-826F8A2F4CF6}" dt="2022-02-15T15:18:05.015" v="10814" actId="571"/>
          <ac:grpSpMkLst>
            <pc:docMk/>
            <pc:sldMk cId="3080667009" sldId="280"/>
            <ac:grpSpMk id="138" creationId="{FA4A7452-97B8-426F-80CA-7B3C1426B53B}"/>
          </ac:grpSpMkLst>
        </pc:grpChg>
        <pc:grpChg chg="mod">
          <ac:chgData name="남 상현" userId="03ad4a8e8f7310f3" providerId="LiveId" clId="{155DFB18-1017-41F8-BF83-826F8A2F4CF6}" dt="2022-02-15T15:18:05.015" v="10814" actId="571"/>
          <ac:grpSpMkLst>
            <pc:docMk/>
            <pc:sldMk cId="3080667009" sldId="280"/>
            <ac:grpSpMk id="140" creationId="{E43C83AB-DDEC-40E1-BE19-07526652B840}"/>
          </ac:grpSpMkLst>
        </pc:grpChg>
        <pc:grpChg chg="add del mod topLvl">
          <ac:chgData name="남 상현" userId="03ad4a8e8f7310f3" providerId="LiveId" clId="{155DFB18-1017-41F8-BF83-826F8A2F4CF6}" dt="2022-02-15T15:34:50.600" v="11334" actId="165"/>
          <ac:grpSpMkLst>
            <pc:docMk/>
            <pc:sldMk cId="3080667009" sldId="280"/>
            <ac:grpSpMk id="152" creationId="{9D6C708A-BA93-4CA0-A66E-5F00E97F88FB}"/>
          </ac:grpSpMkLst>
        </pc:grpChg>
        <pc:grpChg chg="del mod topLvl">
          <ac:chgData name="남 상현" userId="03ad4a8e8f7310f3" providerId="LiveId" clId="{155DFB18-1017-41F8-BF83-826F8A2F4CF6}" dt="2022-02-15T15:35:04.810" v="11340" actId="478"/>
          <ac:grpSpMkLst>
            <pc:docMk/>
            <pc:sldMk cId="3080667009" sldId="280"/>
            <ac:grpSpMk id="156" creationId="{E9A93A39-4B47-431F-A422-1C73C8C3BA2B}"/>
          </ac:grpSpMkLst>
        </pc:grpChg>
        <pc:grpChg chg="del mod">
          <ac:chgData name="남 상현" userId="03ad4a8e8f7310f3" providerId="LiveId" clId="{155DFB18-1017-41F8-BF83-826F8A2F4CF6}" dt="2022-02-15T15:22:47.520" v="11038" actId="478"/>
          <ac:grpSpMkLst>
            <pc:docMk/>
            <pc:sldMk cId="3080667009" sldId="280"/>
            <ac:grpSpMk id="158" creationId="{542453FB-8F5F-40A3-9105-00C0C4F7DF48}"/>
          </ac:grpSpMkLst>
        </pc:grpChg>
        <pc:grpChg chg="add mod">
          <ac:chgData name="남 상현" userId="03ad4a8e8f7310f3" providerId="LiveId" clId="{155DFB18-1017-41F8-BF83-826F8A2F4CF6}" dt="2022-02-15T15:35:22.929" v="11343" actId="164"/>
          <ac:grpSpMkLst>
            <pc:docMk/>
            <pc:sldMk cId="3080667009" sldId="280"/>
            <ac:grpSpMk id="173" creationId="{BB71A0F7-F8D2-4398-AA03-205EB26E3DA2}"/>
          </ac:grpSpMkLst>
        </pc:grpChg>
        <pc:picChg chg="add del mod">
          <ac:chgData name="남 상현" userId="03ad4a8e8f7310f3" providerId="LiveId" clId="{155DFB18-1017-41F8-BF83-826F8A2F4CF6}" dt="2022-02-15T15:23:42.451" v="11049" actId="478"/>
          <ac:picMkLst>
            <pc:docMk/>
            <pc:sldMk cId="3080667009" sldId="280"/>
            <ac:picMk id="6" creationId="{4650B060-2C24-4C21-B6F2-FDE9B52BCD08}"/>
          </ac:picMkLst>
        </pc:picChg>
        <pc:picChg chg="add mod topLvl">
          <ac:chgData name="남 상현" userId="03ad4a8e8f7310f3" providerId="LiveId" clId="{155DFB18-1017-41F8-BF83-826F8A2F4CF6}" dt="2022-02-15T15:34:57.352" v="11335" actId="164"/>
          <ac:picMkLst>
            <pc:docMk/>
            <pc:sldMk cId="3080667009" sldId="280"/>
            <ac:picMk id="8" creationId="{8A4A30ED-E3F7-44ED-A42B-EE15A1498AF2}"/>
          </ac:picMkLst>
        </pc:picChg>
        <pc:picChg chg="mod">
          <ac:chgData name="남 상현" userId="03ad4a8e8f7310f3" providerId="LiveId" clId="{155DFB18-1017-41F8-BF83-826F8A2F4CF6}" dt="2022-02-15T15:17:12.750" v="10795" actId="1076"/>
          <ac:picMkLst>
            <pc:docMk/>
            <pc:sldMk cId="3080667009" sldId="280"/>
            <ac:picMk id="73" creationId="{A5D9737D-01BD-41C5-9DF3-6935BF701CBD}"/>
          </ac:picMkLst>
        </pc:picChg>
        <pc:picChg chg="mod">
          <ac:chgData name="남 상현" userId="03ad4a8e8f7310f3" providerId="LiveId" clId="{155DFB18-1017-41F8-BF83-826F8A2F4CF6}" dt="2022-02-15T15:17:12.750" v="10795" actId="1076"/>
          <ac:picMkLst>
            <pc:docMk/>
            <pc:sldMk cId="3080667009" sldId="280"/>
            <ac:picMk id="75" creationId="{A6684739-A514-414B-B22C-707C7828E324}"/>
          </ac:picMkLst>
        </pc:picChg>
        <pc:picChg chg="mod">
          <ac:chgData name="남 상현" userId="03ad4a8e8f7310f3" providerId="LiveId" clId="{155DFB18-1017-41F8-BF83-826F8A2F4CF6}" dt="2022-02-15T15:17:12.750" v="10795" actId="1076"/>
          <ac:picMkLst>
            <pc:docMk/>
            <pc:sldMk cId="3080667009" sldId="280"/>
            <ac:picMk id="77" creationId="{1FFFF33B-3B93-4FB9-9AB3-BCC9913010E2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87" creationId="{82AA4BC2-8D54-46DC-9587-82015745AC53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89" creationId="{2B227F46-C450-4404-8285-403CD0BE9239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90" creationId="{478455F8-DF50-4731-8886-9F1C0A7CA909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93" creationId="{E89E2AC4-2475-4B3D-B5B6-5EC92CD17BFD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94" creationId="{B2832404-BF2F-4A5A-B69A-9EE3F3D1D090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95" creationId="{7E32B76C-7D20-4FBF-B0AB-2D66F513EC1A}"/>
          </ac:picMkLst>
        </pc:picChg>
        <pc:picChg chg="mod">
          <ac:chgData name="남 상현" userId="03ad4a8e8f7310f3" providerId="LiveId" clId="{155DFB18-1017-41F8-BF83-826F8A2F4CF6}" dt="2022-02-15T15:33:45.799" v="11322" actId="165"/>
          <ac:picMkLst>
            <pc:docMk/>
            <pc:sldMk cId="3080667009" sldId="280"/>
            <ac:picMk id="96" creationId="{F049D84B-310C-47AF-B430-17CD97F38290}"/>
          </ac:picMkLst>
        </pc:picChg>
        <pc:picChg chg="mod topLvl">
          <ac:chgData name="남 상현" userId="03ad4a8e8f7310f3" providerId="LiveId" clId="{155DFB18-1017-41F8-BF83-826F8A2F4CF6}" dt="2022-02-15T15:35:22.929" v="11343" actId="164"/>
          <ac:picMkLst>
            <pc:docMk/>
            <pc:sldMk cId="3080667009" sldId="280"/>
            <ac:picMk id="104" creationId="{1F092E13-E58B-49A6-8D6A-1396811EB9C6}"/>
          </ac:picMkLst>
        </pc:picChg>
        <pc:picChg chg="del mod topLvl">
          <ac:chgData name="남 상현" userId="03ad4a8e8f7310f3" providerId="LiveId" clId="{155DFB18-1017-41F8-BF83-826F8A2F4CF6}" dt="2022-02-15T15:33:49.368" v="11324" actId="478"/>
          <ac:picMkLst>
            <pc:docMk/>
            <pc:sldMk cId="3080667009" sldId="280"/>
            <ac:picMk id="106" creationId="{D3CFECAA-8788-4A7A-87F0-CEC10895FCED}"/>
          </ac:picMkLst>
        </pc:picChg>
        <pc:picChg chg="mod">
          <ac:chgData name="남 상현" userId="03ad4a8e8f7310f3" providerId="LiveId" clId="{155DFB18-1017-41F8-BF83-826F8A2F4CF6}" dt="2022-02-15T15:33:54.182" v="11326" actId="1076"/>
          <ac:picMkLst>
            <pc:docMk/>
            <pc:sldMk cId="3080667009" sldId="280"/>
            <ac:picMk id="108" creationId="{41DD0AAB-6833-434A-98E4-223F4572AD07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22" creationId="{DDE463E7-24C7-4CAB-84F0-0EBD5F44DD89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24" creationId="{E75D2209-90C4-4FD4-BFA3-468A2452113E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25" creationId="{3C83EF02-02A6-40C0-A157-B9CFEC9C8D62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28" creationId="{72B09265-2970-40F0-B0CC-B64B885D2FA6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29" creationId="{25A7A817-DAF3-4D15-A764-CA331B18D76A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30" creationId="{064D108B-9692-4E0D-A6ED-F519C737A3FD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31" creationId="{D75DEE00-BE16-4A15-B470-BE760E8BAAB5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39" creationId="{963FBEC3-9689-4015-9111-F87A4E765B1A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41" creationId="{D10343C2-5814-4DBB-9E75-6E4FAAE48D28}"/>
          </ac:picMkLst>
        </pc:picChg>
        <pc:picChg chg="mod">
          <ac:chgData name="남 상현" userId="03ad4a8e8f7310f3" providerId="LiveId" clId="{155DFB18-1017-41F8-BF83-826F8A2F4CF6}" dt="2022-02-15T15:18:05.015" v="10814" actId="571"/>
          <ac:picMkLst>
            <pc:docMk/>
            <pc:sldMk cId="3080667009" sldId="280"/>
            <ac:picMk id="143" creationId="{E8434B30-013E-4A88-9368-0A9599DE0B2A}"/>
          </ac:picMkLst>
        </pc:picChg>
        <pc:picChg chg="add del mod topLvl">
          <ac:chgData name="남 상현" userId="03ad4a8e8f7310f3" providerId="LiveId" clId="{155DFB18-1017-41F8-BF83-826F8A2F4CF6}" dt="2022-02-15T15:34:57.352" v="11335" actId="164"/>
          <ac:picMkLst>
            <pc:docMk/>
            <pc:sldMk cId="3080667009" sldId="280"/>
            <ac:picMk id="157" creationId="{A270A744-439F-45AB-A2BF-2D964BFE195C}"/>
          </ac:picMkLst>
        </pc:picChg>
        <pc:picChg chg="mod topLvl">
          <ac:chgData name="남 상현" userId="03ad4a8e8f7310f3" providerId="LiveId" clId="{155DFB18-1017-41F8-BF83-826F8A2F4CF6}" dt="2022-02-15T15:34:57.352" v="11335" actId="164"/>
          <ac:picMkLst>
            <pc:docMk/>
            <pc:sldMk cId="3080667009" sldId="280"/>
            <ac:picMk id="159" creationId="{49194F78-A25B-46B8-A529-69A00E3D29E2}"/>
          </ac:picMkLst>
        </pc:picChg>
        <pc:picChg chg="del mod">
          <ac:chgData name="남 상현" userId="03ad4a8e8f7310f3" providerId="LiveId" clId="{155DFB18-1017-41F8-BF83-826F8A2F4CF6}" dt="2022-02-15T15:22:39.883" v="11033" actId="478"/>
          <ac:picMkLst>
            <pc:docMk/>
            <pc:sldMk cId="3080667009" sldId="280"/>
            <ac:picMk id="161" creationId="{D5DB6EBA-2BB4-4856-A93D-8C931F323438}"/>
          </ac:picMkLst>
        </pc:picChg>
        <pc:picChg chg="mod">
          <ac:chgData name="남 상현" userId="03ad4a8e8f7310f3" providerId="LiveId" clId="{155DFB18-1017-41F8-BF83-826F8A2F4CF6}" dt="2022-02-15T15:35:09.949" v="11342" actId="1076"/>
          <ac:picMkLst>
            <pc:docMk/>
            <pc:sldMk cId="3080667009" sldId="280"/>
            <ac:picMk id="174" creationId="{BAE5F328-AE0E-4DA0-A948-90219B649F27}"/>
          </ac:picMkLst>
        </pc:picChg>
        <pc:picChg chg="mod">
          <ac:chgData name="남 상현" userId="03ad4a8e8f7310f3" providerId="LiveId" clId="{155DFB18-1017-41F8-BF83-826F8A2F4CF6}" dt="2022-02-15T15:35:01.023" v="11338" actId="1076"/>
          <ac:picMkLst>
            <pc:docMk/>
            <pc:sldMk cId="3080667009" sldId="280"/>
            <ac:picMk id="175" creationId="{2ECD564F-E590-471E-8B3F-8505668E8EEC}"/>
          </ac:picMkLst>
        </pc:picChg>
        <pc:picChg chg="mod">
          <ac:chgData name="남 상현" userId="03ad4a8e8f7310f3" providerId="LiveId" clId="{155DFB18-1017-41F8-BF83-826F8A2F4CF6}" dt="2022-02-15T15:35:01.023" v="11338" actId="1076"/>
          <ac:picMkLst>
            <pc:docMk/>
            <pc:sldMk cId="3080667009" sldId="280"/>
            <ac:picMk id="177" creationId="{FF7F6867-E1F6-4534-AA3E-3625EF78CCFC}"/>
          </ac:picMkLst>
        </pc:pic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78" creationId="{D95E7F41-8AF3-41C7-A101-8B37F478F58E}"/>
          </ac:cxnSpMkLst>
        </pc:cxn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79" creationId="{C39452E0-73E3-4BCA-9177-2ADB2FC950D1}"/>
          </ac:cxnSpMkLst>
        </pc:cxn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80" creationId="{08F20FA3-F0D3-427D-9C53-2973CBFE092D}"/>
          </ac:cxnSpMkLst>
        </pc:cxn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81" creationId="{A627C8AE-499B-4585-B3FC-A61746DB0BDF}"/>
          </ac:cxnSpMkLst>
        </pc:cxn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82" creationId="{25200989-2082-4553-9EB2-13FB951C7176}"/>
          </ac:cxnSpMkLst>
        </pc:cxn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83" creationId="{981FE68B-3606-4C87-BDB9-4DCC2AC076D0}"/>
          </ac:cxnSpMkLst>
        </pc:cxnChg>
        <pc:cxnChg chg="mod">
          <ac:chgData name="남 상현" userId="03ad4a8e8f7310f3" providerId="LiveId" clId="{155DFB18-1017-41F8-BF83-826F8A2F4CF6}" dt="2022-02-15T15:17:12.750" v="10795" actId="1076"/>
          <ac:cxnSpMkLst>
            <pc:docMk/>
            <pc:sldMk cId="3080667009" sldId="280"/>
            <ac:cxnSpMk id="84" creationId="{AA4C83B0-EB0F-4C27-9A12-F45B6E6B2479}"/>
          </ac:cxnSpMkLst>
        </pc:cxnChg>
        <pc:cxnChg chg="mod">
          <ac:chgData name="남 상현" userId="03ad4a8e8f7310f3" providerId="LiveId" clId="{155DFB18-1017-41F8-BF83-826F8A2F4CF6}" dt="2022-02-15T15:33:45.799" v="11322" actId="165"/>
          <ac:cxnSpMkLst>
            <pc:docMk/>
            <pc:sldMk cId="3080667009" sldId="280"/>
            <ac:cxnSpMk id="97" creationId="{CA680D40-A1DF-45F0-8D30-98ED1081D856}"/>
          </ac:cxnSpMkLst>
        </pc:cxnChg>
        <pc:cxnChg chg="mod">
          <ac:chgData name="남 상현" userId="03ad4a8e8f7310f3" providerId="LiveId" clId="{155DFB18-1017-41F8-BF83-826F8A2F4CF6}" dt="2022-02-15T15:33:54.182" v="11326" actId="1076"/>
          <ac:cxnSpMkLst>
            <pc:docMk/>
            <pc:sldMk cId="3080667009" sldId="280"/>
            <ac:cxnSpMk id="109" creationId="{25D04891-1EC4-4E02-A0B2-A5C3BC479575}"/>
          </ac:cxnSpMkLst>
        </pc:cxnChg>
        <pc:cxnChg chg="mod">
          <ac:chgData name="남 상현" userId="03ad4a8e8f7310f3" providerId="LiveId" clId="{155DFB18-1017-41F8-BF83-826F8A2F4CF6}" dt="2022-02-15T15:33:54.182" v="11326" actId="1076"/>
          <ac:cxnSpMkLst>
            <pc:docMk/>
            <pc:sldMk cId="3080667009" sldId="280"/>
            <ac:cxnSpMk id="110" creationId="{1F5C944F-3510-4D26-A13D-ACED2F681B94}"/>
          </ac:cxnSpMkLst>
        </pc:cxnChg>
        <pc:cxnChg chg="mod">
          <ac:chgData name="남 상현" userId="03ad4a8e8f7310f3" providerId="LiveId" clId="{155DFB18-1017-41F8-BF83-826F8A2F4CF6}" dt="2022-02-15T15:33:54.182" v="11326" actId="1076"/>
          <ac:cxnSpMkLst>
            <pc:docMk/>
            <pc:sldMk cId="3080667009" sldId="280"/>
            <ac:cxnSpMk id="111" creationId="{265113DC-A821-407D-9D67-ADE7FC8695F7}"/>
          </ac:cxnSpMkLst>
        </pc:cxnChg>
        <pc:cxnChg chg="mod">
          <ac:chgData name="남 상현" userId="03ad4a8e8f7310f3" providerId="LiveId" clId="{155DFB18-1017-41F8-BF83-826F8A2F4CF6}" dt="2022-02-15T15:33:54.182" v="11326" actId="1076"/>
          <ac:cxnSpMkLst>
            <pc:docMk/>
            <pc:sldMk cId="3080667009" sldId="280"/>
            <ac:cxnSpMk id="112" creationId="{442D68D2-20EE-43E5-8396-21388A36BD7E}"/>
          </ac:cxnSpMkLst>
        </pc:cxnChg>
        <pc:cxnChg chg="mod">
          <ac:chgData name="남 상현" userId="03ad4a8e8f7310f3" providerId="LiveId" clId="{155DFB18-1017-41F8-BF83-826F8A2F4CF6}" dt="2022-02-15T15:33:54.182" v="11326" actId="1076"/>
          <ac:cxnSpMkLst>
            <pc:docMk/>
            <pc:sldMk cId="3080667009" sldId="280"/>
            <ac:cxnSpMk id="113" creationId="{156362AE-D62E-4C7C-8E82-5A8E63707377}"/>
          </ac:cxnSpMkLst>
        </pc:cxnChg>
        <pc:cxnChg chg="mod">
          <ac:chgData name="남 상현" userId="03ad4a8e8f7310f3" providerId="LiveId" clId="{155DFB18-1017-41F8-BF83-826F8A2F4CF6}" dt="2022-02-15T15:33:54.182" v="11326" actId="1076"/>
          <ac:cxnSpMkLst>
            <pc:docMk/>
            <pc:sldMk cId="3080667009" sldId="280"/>
            <ac:cxnSpMk id="114" creationId="{9709A840-245A-4F25-889A-C191A9271DD4}"/>
          </ac:cxnSpMkLst>
        </pc:cxnChg>
        <pc:cxnChg chg="mod topLvl">
          <ac:chgData name="남 상현" userId="03ad4a8e8f7310f3" providerId="LiveId" clId="{155DFB18-1017-41F8-BF83-826F8A2F4CF6}" dt="2022-02-15T15:35:22.929" v="11343" actId="164"/>
          <ac:cxnSpMkLst>
            <pc:docMk/>
            <pc:sldMk cId="3080667009" sldId="280"/>
            <ac:cxnSpMk id="115" creationId="{1F5BBC6F-0EF3-45E2-9E16-21E1012690FC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32" creationId="{B7C2E45C-D68C-4E9F-AA34-EE8703A29739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44" creationId="{221F358A-3D42-4118-8758-85107B3C1C91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45" creationId="{34CF028C-5964-4208-993E-3C2F370904FA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46" creationId="{B30819A6-A954-4423-B919-81697A060251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47" creationId="{2F772000-54DB-4067-AF66-72712BCF71D4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48" creationId="{741F8A02-6179-44FB-9D8D-C16C2BE31E17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49" creationId="{E2D521AD-ADF6-4269-A735-C849998D0B92}"/>
          </ac:cxnSpMkLst>
        </pc:cxnChg>
        <pc:cxnChg chg="mod">
          <ac:chgData name="남 상현" userId="03ad4a8e8f7310f3" providerId="LiveId" clId="{155DFB18-1017-41F8-BF83-826F8A2F4CF6}" dt="2022-02-15T15:18:05.015" v="10814" actId="571"/>
          <ac:cxnSpMkLst>
            <pc:docMk/>
            <pc:sldMk cId="3080667009" sldId="280"/>
            <ac:cxnSpMk id="150" creationId="{3B479705-7126-470E-8275-C7906E3EDEE2}"/>
          </ac:cxnSpMkLst>
        </pc:cxnChg>
        <pc:cxnChg chg="del mod">
          <ac:chgData name="남 상현" userId="03ad4a8e8f7310f3" providerId="LiveId" clId="{155DFB18-1017-41F8-BF83-826F8A2F4CF6}" dt="2022-02-15T15:22:45.881" v="11037" actId="478"/>
          <ac:cxnSpMkLst>
            <pc:docMk/>
            <pc:sldMk cId="3080667009" sldId="280"/>
            <ac:cxnSpMk id="162" creationId="{91799992-BF28-4737-855C-115180F979A4}"/>
          </ac:cxnSpMkLst>
        </pc:cxnChg>
        <pc:cxnChg chg="del mod">
          <ac:chgData name="남 상현" userId="03ad4a8e8f7310f3" providerId="LiveId" clId="{155DFB18-1017-41F8-BF83-826F8A2F4CF6}" dt="2022-02-15T15:22:48.929" v="11039" actId="478"/>
          <ac:cxnSpMkLst>
            <pc:docMk/>
            <pc:sldMk cId="3080667009" sldId="280"/>
            <ac:cxnSpMk id="163" creationId="{A8345FEB-A175-408F-9142-5F35F905E97F}"/>
          </ac:cxnSpMkLst>
        </pc:cxnChg>
        <pc:cxnChg chg="del mod">
          <ac:chgData name="남 상현" userId="03ad4a8e8f7310f3" providerId="LiveId" clId="{155DFB18-1017-41F8-BF83-826F8A2F4CF6}" dt="2022-02-15T15:22:47.520" v="11038" actId="478"/>
          <ac:cxnSpMkLst>
            <pc:docMk/>
            <pc:sldMk cId="3080667009" sldId="280"/>
            <ac:cxnSpMk id="164" creationId="{0FCD96EB-CA46-4D8B-9629-89157CD593F5}"/>
          </ac:cxnSpMkLst>
        </pc:cxnChg>
        <pc:cxnChg chg="del mod">
          <ac:chgData name="남 상현" userId="03ad4a8e8f7310f3" providerId="LiveId" clId="{155DFB18-1017-41F8-BF83-826F8A2F4CF6}" dt="2022-02-15T15:22:44.029" v="11036" actId="478"/>
          <ac:cxnSpMkLst>
            <pc:docMk/>
            <pc:sldMk cId="3080667009" sldId="280"/>
            <ac:cxnSpMk id="165" creationId="{87EEBB3D-3C8D-43D3-9ADE-C56337762339}"/>
          </ac:cxnSpMkLst>
        </pc:cxnChg>
        <pc:cxnChg chg="del mod">
          <ac:chgData name="남 상현" userId="03ad4a8e8f7310f3" providerId="LiveId" clId="{155DFB18-1017-41F8-BF83-826F8A2F4CF6}" dt="2022-02-15T15:22:40.982" v="11034" actId="478"/>
          <ac:cxnSpMkLst>
            <pc:docMk/>
            <pc:sldMk cId="3080667009" sldId="280"/>
            <ac:cxnSpMk id="166" creationId="{052CB0F9-5708-43BC-A052-269F22F4CCC5}"/>
          </ac:cxnSpMkLst>
        </pc:cxnChg>
        <pc:cxnChg chg="del mod">
          <ac:chgData name="남 상현" userId="03ad4a8e8f7310f3" providerId="LiveId" clId="{155DFB18-1017-41F8-BF83-826F8A2F4CF6}" dt="2022-02-15T15:22:42.760" v="11035" actId="478"/>
          <ac:cxnSpMkLst>
            <pc:docMk/>
            <pc:sldMk cId="3080667009" sldId="280"/>
            <ac:cxnSpMk id="167" creationId="{CF0A0CAB-5B4B-4693-A6A2-DEC9E473D321}"/>
          </ac:cxnSpMkLst>
        </pc:cxnChg>
        <pc:cxnChg chg="mod">
          <ac:chgData name="남 상현" userId="03ad4a8e8f7310f3" providerId="LiveId" clId="{155DFB18-1017-41F8-BF83-826F8A2F4CF6}" dt="2022-02-15T15:34:50.600" v="11334" actId="165"/>
          <ac:cxnSpMkLst>
            <pc:docMk/>
            <pc:sldMk cId="3080667009" sldId="280"/>
            <ac:cxnSpMk id="168" creationId="{A5C52C02-D5C5-4984-B83F-0187E9C06EDC}"/>
          </ac:cxnSpMkLst>
        </pc:cxnChg>
      </pc:sldChg>
      <pc:sldChg chg="addSp delSp modSp add mod">
        <pc:chgData name="남 상현" userId="03ad4a8e8f7310f3" providerId="LiveId" clId="{155DFB18-1017-41F8-BF83-826F8A2F4CF6}" dt="2022-02-16T06:36:34.643" v="15181" actId="29295"/>
        <pc:sldMkLst>
          <pc:docMk/>
          <pc:sldMk cId="1092121338" sldId="281"/>
        </pc:sldMkLst>
        <pc:spChg chg="mod">
          <ac:chgData name="남 상현" userId="03ad4a8e8f7310f3" providerId="LiveId" clId="{155DFB18-1017-41F8-BF83-826F8A2F4CF6}" dt="2022-02-16T05:54:09.291" v="14201" actId="164"/>
          <ac:spMkLst>
            <pc:docMk/>
            <pc:sldMk cId="1092121338" sldId="281"/>
            <ac:spMk id="9" creationId="{346C3738-FF66-4651-9FCE-F6855BADFB8E}"/>
          </ac:spMkLst>
        </pc:spChg>
        <pc:spChg chg="mod">
          <ac:chgData name="남 상현" userId="03ad4a8e8f7310f3" providerId="LiveId" clId="{155DFB18-1017-41F8-BF83-826F8A2F4CF6}" dt="2022-02-16T06:24:56.006" v="14634" actId="1076"/>
          <ac:spMkLst>
            <pc:docMk/>
            <pc:sldMk cId="1092121338" sldId="281"/>
            <ac:spMk id="10" creationId="{656B1804-F68F-4725-BC38-1BCBDA6BD713}"/>
          </ac:spMkLst>
        </pc:spChg>
        <pc:spChg chg="mod">
          <ac:chgData name="남 상현" userId="03ad4a8e8f7310f3" providerId="LiveId" clId="{155DFB18-1017-41F8-BF83-826F8A2F4CF6}" dt="2022-02-16T06:24:56.006" v="14634" actId="1076"/>
          <ac:spMkLst>
            <pc:docMk/>
            <pc:sldMk cId="1092121338" sldId="281"/>
            <ac:spMk id="11" creationId="{A8D18A43-FD62-42CE-B49F-FA7E30C57265}"/>
          </ac:spMkLst>
        </pc:spChg>
        <pc:spChg chg="mod">
          <ac:chgData name="남 상현" userId="03ad4a8e8f7310f3" providerId="LiveId" clId="{155DFB18-1017-41F8-BF83-826F8A2F4CF6}" dt="2022-02-16T05:54:09.291" v="14201" actId="164"/>
          <ac:spMkLst>
            <pc:docMk/>
            <pc:sldMk cId="1092121338" sldId="281"/>
            <ac:spMk id="12" creationId="{E432A376-B2D9-4611-BCC6-0139503B1D1E}"/>
          </ac:spMkLst>
        </pc:spChg>
        <pc:spChg chg="add mod">
          <ac:chgData name="남 상현" userId="03ad4a8e8f7310f3" providerId="LiveId" clId="{155DFB18-1017-41F8-BF83-826F8A2F4CF6}" dt="2022-02-16T06:32:22.232" v="15064" actId="20577"/>
          <ac:spMkLst>
            <pc:docMk/>
            <pc:sldMk cId="1092121338" sldId="281"/>
            <ac:spMk id="22" creationId="{88EC0E96-48F5-45DC-A3D9-288ECC606C40}"/>
          </ac:spMkLst>
        </pc:spChg>
        <pc:spChg chg="add del mod">
          <ac:chgData name="남 상현" userId="03ad4a8e8f7310f3" providerId="LiveId" clId="{155DFB18-1017-41F8-BF83-826F8A2F4CF6}" dt="2022-02-16T06:28:12.602" v="14706"/>
          <ac:spMkLst>
            <pc:docMk/>
            <pc:sldMk cId="1092121338" sldId="281"/>
            <ac:spMk id="23" creationId="{024EC978-58D6-4B11-BEED-B1C9A24D75E9}"/>
          </ac:spMkLst>
        </pc:spChg>
        <pc:spChg chg="add mod">
          <ac:chgData name="남 상현" userId="03ad4a8e8f7310f3" providerId="LiveId" clId="{155DFB18-1017-41F8-BF83-826F8A2F4CF6}" dt="2022-02-16T06:30:59.477" v="14802" actId="164"/>
          <ac:spMkLst>
            <pc:docMk/>
            <pc:sldMk cId="1092121338" sldId="281"/>
            <ac:spMk id="27" creationId="{4924C31E-A20B-4485-9664-A55DA1180171}"/>
          </ac:spMkLst>
        </pc:spChg>
        <pc:spChg chg="mod">
          <ac:chgData name="남 상현" userId="03ad4a8e8f7310f3" providerId="LiveId" clId="{155DFB18-1017-41F8-BF83-826F8A2F4CF6}" dt="2022-02-16T06:25:34.183" v="14653" actId="20577"/>
          <ac:spMkLst>
            <pc:docMk/>
            <pc:sldMk cId="1092121338" sldId="281"/>
            <ac:spMk id="34" creationId="{F58C9706-AEF6-4938-8ECC-C9084EC5C254}"/>
          </ac:spMkLst>
        </pc:spChg>
        <pc:spChg chg="ord">
          <ac:chgData name="남 상현" userId="03ad4a8e8f7310f3" providerId="LiveId" clId="{155DFB18-1017-41F8-BF83-826F8A2F4CF6}" dt="2022-02-16T05:20:23.409" v="13894" actId="166"/>
          <ac:spMkLst>
            <pc:docMk/>
            <pc:sldMk cId="1092121338" sldId="281"/>
            <ac:spMk id="36" creationId="{D08D2206-145B-4F6B-8208-495E34289DDD}"/>
          </ac:spMkLst>
        </pc:spChg>
        <pc:spChg chg="mod">
          <ac:chgData name="남 상현" userId="03ad4a8e8f7310f3" providerId="LiveId" clId="{155DFB18-1017-41F8-BF83-826F8A2F4CF6}" dt="2022-02-16T05:54:09.291" v="14201" actId="164"/>
          <ac:spMkLst>
            <pc:docMk/>
            <pc:sldMk cId="1092121338" sldId="281"/>
            <ac:spMk id="37" creationId="{12EC55EF-CEB1-426D-B506-4F46730D2435}"/>
          </ac:spMkLst>
        </pc:spChg>
        <pc:spChg chg="mod">
          <ac:chgData name="남 상현" userId="03ad4a8e8f7310f3" providerId="LiveId" clId="{155DFB18-1017-41F8-BF83-826F8A2F4CF6}" dt="2022-02-16T05:54:09.291" v="14201" actId="164"/>
          <ac:spMkLst>
            <pc:docMk/>
            <pc:sldMk cId="1092121338" sldId="281"/>
            <ac:spMk id="44" creationId="{E69E0A9D-EA5B-4C6D-A7F0-701C7C234038}"/>
          </ac:spMkLst>
        </pc:spChg>
        <pc:spChg chg="add del mod">
          <ac:chgData name="남 상현" userId="03ad4a8e8f7310f3" providerId="LiveId" clId="{155DFB18-1017-41F8-BF83-826F8A2F4CF6}" dt="2022-02-16T05:23:05.315" v="14113" actId="478"/>
          <ac:spMkLst>
            <pc:docMk/>
            <pc:sldMk cId="1092121338" sldId="281"/>
            <ac:spMk id="59" creationId="{BE8024BC-7050-431F-9382-C0FF1AE63A37}"/>
          </ac:spMkLst>
        </pc:spChg>
        <pc:spChg chg="add del mod">
          <ac:chgData name="남 상현" userId="03ad4a8e8f7310f3" providerId="LiveId" clId="{155DFB18-1017-41F8-BF83-826F8A2F4CF6}" dt="2022-02-16T05:52:44.578" v="14182" actId="22"/>
          <ac:spMkLst>
            <pc:docMk/>
            <pc:sldMk cId="1092121338" sldId="281"/>
            <ac:spMk id="61" creationId="{1B4560A5-D9DA-49B3-8191-3884CA048BC6}"/>
          </ac:spMkLst>
        </pc:spChg>
        <pc:spChg chg="del mod">
          <ac:chgData name="남 상현" userId="03ad4a8e8f7310f3" providerId="LiveId" clId="{155DFB18-1017-41F8-BF83-826F8A2F4CF6}" dt="2022-02-16T05:54:18.326" v="14209" actId="478"/>
          <ac:spMkLst>
            <pc:docMk/>
            <pc:sldMk cId="1092121338" sldId="281"/>
            <ac:spMk id="64" creationId="{43E5D9EC-FAD4-48B4-9243-124526F6C81D}"/>
          </ac:spMkLst>
        </pc:spChg>
        <pc:spChg chg="del mod">
          <ac:chgData name="남 상현" userId="03ad4a8e8f7310f3" providerId="LiveId" clId="{155DFB18-1017-41F8-BF83-826F8A2F4CF6}" dt="2022-02-16T05:54:22.940" v="14213" actId="478"/>
          <ac:spMkLst>
            <pc:docMk/>
            <pc:sldMk cId="1092121338" sldId="281"/>
            <ac:spMk id="66" creationId="{355D0B89-3065-449E-A6A1-0207D8338B63}"/>
          </ac:spMkLst>
        </pc:spChg>
        <pc:spChg chg="mod">
          <ac:chgData name="남 상현" userId="03ad4a8e8f7310f3" providerId="LiveId" clId="{155DFB18-1017-41F8-BF83-826F8A2F4CF6}" dt="2022-02-16T05:54:44.756" v="14221"/>
          <ac:spMkLst>
            <pc:docMk/>
            <pc:sldMk cId="1092121338" sldId="281"/>
            <ac:spMk id="67" creationId="{37D601C2-781F-4D9E-8046-19518AC119D1}"/>
          </ac:spMkLst>
        </pc:spChg>
        <pc:spChg chg="del mod">
          <ac:chgData name="남 상현" userId="03ad4a8e8f7310f3" providerId="LiveId" clId="{155DFB18-1017-41F8-BF83-826F8A2F4CF6}" dt="2022-02-16T05:54:21.640" v="14212" actId="478"/>
          <ac:spMkLst>
            <pc:docMk/>
            <pc:sldMk cId="1092121338" sldId="281"/>
            <ac:spMk id="69" creationId="{F9958704-53F0-4845-BC11-FE9CC0790877}"/>
          </ac:spMkLst>
        </pc:spChg>
        <pc:spChg chg="mod">
          <ac:chgData name="남 상현" userId="03ad4a8e8f7310f3" providerId="LiveId" clId="{155DFB18-1017-41F8-BF83-826F8A2F4CF6}" dt="2022-02-16T05:54:44.756" v="14221"/>
          <ac:spMkLst>
            <pc:docMk/>
            <pc:sldMk cId="1092121338" sldId="281"/>
            <ac:spMk id="70" creationId="{250BD6D1-338B-4D42-A9C5-B7BAE87218C6}"/>
          </ac:spMkLst>
        </pc:spChg>
        <pc:spChg chg="del mod">
          <ac:chgData name="남 상현" userId="03ad4a8e8f7310f3" providerId="LiveId" clId="{155DFB18-1017-41F8-BF83-826F8A2F4CF6}" dt="2022-02-16T05:54:20.995" v="14211" actId="478"/>
          <ac:spMkLst>
            <pc:docMk/>
            <pc:sldMk cId="1092121338" sldId="281"/>
            <ac:spMk id="72" creationId="{A5912B30-9C72-44A6-8ECF-65D8C6929AA6}"/>
          </ac:spMkLst>
        </pc:spChg>
        <pc:spChg chg="del mod">
          <ac:chgData name="남 상현" userId="03ad4a8e8f7310f3" providerId="LiveId" clId="{155DFB18-1017-41F8-BF83-826F8A2F4CF6}" dt="2022-02-16T05:54:19.930" v="14210" actId="478"/>
          <ac:spMkLst>
            <pc:docMk/>
            <pc:sldMk cId="1092121338" sldId="281"/>
            <ac:spMk id="74" creationId="{3A203489-20F5-4A44-837A-2EDA1BF19908}"/>
          </ac:spMkLst>
        </pc:spChg>
        <pc:spChg chg="del mod">
          <ac:chgData name="남 상현" userId="03ad4a8e8f7310f3" providerId="LiveId" clId="{155DFB18-1017-41F8-BF83-826F8A2F4CF6}" dt="2022-02-16T05:54:14.227" v="14205" actId="478"/>
          <ac:spMkLst>
            <pc:docMk/>
            <pc:sldMk cId="1092121338" sldId="281"/>
            <ac:spMk id="75" creationId="{653094EB-8A3F-4772-A0E2-D0607B1DC65A}"/>
          </ac:spMkLst>
        </pc:spChg>
        <pc:spChg chg="del mod">
          <ac:chgData name="남 상현" userId="03ad4a8e8f7310f3" providerId="LiveId" clId="{155DFB18-1017-41F8-BF83-826F8A2F4CF6}" dt="2022-02-16T05:54:12.355" v="14203" actId="478"/>
          <ac:spMkLst>
            <pc:docMk/>
            <pc:sldMk cId="1092121338" sldId="281"/>
            <ac:spMk id="78" creationId="{3293FA36-6EF0-4B8F-ACA8-2F79086250EC}"/>
          </ac:spMkLst>
        </pc:spChg>
        <pc:spChg chg="mod">
          <ac:chgData name="남 상현" userId="03ad4a8e8f7310f3" providerId="LiveId" clId="{155DFB18-1017-41F8-BF83-826F8A2F4CF6}" dt="2022-02-16T05:54:09.291" v="14201" actId="164"/>
          <ac:spMkLst>
            <pc:docMk/>
            <pc:sldMk cId="1092121338" sldId="281"/>
            <ac:spMk id="79" creationId="{F4EC4195-6A61-4BF1-A19D-336C4CA672CF}"/>
          </ac:spMkLst>
        </pc:spChg>
        <pc:spChg chg="mod">
          <ac:chgData name="남 상현" userId="03ad4a8e8f7310f3" providerId="LiveId" clId="{155DFB18-1017-41F8-BF83-826F8A2F4CF6}" dt="2022-02-16T05:54:09.291" v="14201" actId="164"/>
          <ac:spMkLst>
            <pc:docMk/>
            <pc:sldMk cId="1092121338" sldId="281"/>
            <ac:spMk id="80" creationId="{CA26B027-9C8F-4E8A-8293-D3B1B47606E8}"/>
          </ac:spMkLst>
        </pc:spChg>
        <pc:spChg chg="del mod">
          <ac:chgData name="남 상현" userId="03ad4a8e8f7310f3" providerId="LiveId" clId="{155DFB18-1017-41F8-BF83-826F8A2F4CF6}" dt="2022-02-16T05:54:15.516" v="14206" actId="478"/>
          <ac:spMkLst>
            <pc:docMk/>
            <pc:sldMk cId="1092121338" sldId="281"/>
            <ac:spMk id="81" creationId="{570C079E-6661-428F-A987-9D2A4E5C43FD}"/>
          </ac:spMkLst>
        </pc:spChg>
        <pc:spChg chg="del mod">
          <ac:chgData name="남 상현" userId="03ad4a8e8f7310f3" providerId="LiveId" clId="{155DFB18-1017-41F8-BF83-826F8A2F4CF6}" dt="2022-02-16T05:54:13.672" v="14204" actId="478"/>
          <ac:spMkLst>
            <pc:docMk/>
            <pc:sldMk cId="1092121338" sldId="281"/>
            <ac:spMk id="82" creationId="{B89A675B-CDA1-4ECC-9B6D-EBDB9334DB7F}"/>
          </ac:spMkLst>
        </pc:spChg>
        <pc:spChg chg="del mod">
          <ac:chgData name="남 상현" userId="03ad4a8e8f7310f3" providerId="LiveId" clId="{155DFB18-1017-41F8-BF83-826F8A2F4CF6}" dt="2022-02-16T05:54:16.368" v="14207" actId="478"/>
          <ac:spMkLst>
            <pc:docMk/>
            <pc:sldMk cId="1092121338" sldId="281"/>
            <ac:spMk id="83" creationId="{07DBDEA0-289F-47B8-AAFB-CC25AFDF1CD2}"/>
          </ac:spMkLst>
        </pc:spChg>
        <pc:spChg chg="del mod">
          <ac:chgData name="남 상현" userId="03ad4a8e8f7310f3" providerId="LiveId" clId="{155DFB18-1017-41F8-BF83-826F8A2F4CF6}" dt="2022-02-16T05:54:17.708" v="14208" actId="478"/>
          <ac:spMkLst>
            <pc:docMk/>
            <pc:sldMk cId="1092121338" sldId="281"/>
            <ac:spMk id="84" creationId="{8E8884E8-F3DC-49EB-BBC0-53839EEE8361}"/>
          </ac:spMkLst>
        </pc:spChg>
        <pc:spChg chg="del">
          <ac:chgData name="남 상현" userId="03ad4a8e8f7310f3" providerId="LiveId" clId="{155DFB18-1017-41F8-BF83-826F8A2F4CF6}" dt="2022-02-15T16:45:18.285" v="12859" actId="478"/>
          <ac:spMkLst>
            <pc:docMk/>
            <pc:sldMk cId="1092121338" sldId="281"/>
            <ac:spMk id="85" creationId="{4EF2DD67-5C5A-478E-961F-A34DEBE1F414}"/>
          </ac:spMkLst>
        </pc:spChg>
        <pc:spChg chg="mod topLvl">
          <ac:chgData name="남 상현" userId="03ad4a8e8f7310f3" providerId="LiveId" clId="{155DFB18-1017-41F8-BF83-826F8A2F4CF6}" dt="2022-02-16T05:54:37.067" v="14220" actId="164"/>
          <ac:spMkLst>
            <pc:docMk/>
            <pc:sldMk cId="1092121338" sldId="281"/>
            <ac:spMk id="88" creationId="{6E1C8057-4A04-471A-BEB9-992B8837DDCA}"/>
          </ac:spMkLst>
        </pc:spChg>
        <pc:spChg chg="mod topLvl">
          <ac:chgData name="남 상현" userId="03ad4a8e8f7310f3" providerId="LiveId" clId="{155DFB18-1017-41F8-BF83-826F8A2F4CF6}" dt="2022-02-16T05:55:35.318" v="14254" actId="1036"/>
          <ac:spMkLst>
            <pc:docMk/>
            <pc:sldMk cId="1092121338" sldId="281"/>
            <ac:spMk id="89" creationId="{24D693DC-C61D-45D9-A3D6-7CE5693ED2D7}"/>
          </ac:spMkLst>
        </pc:spChg>
        <pc:spChg chg="mod">
          <ac:chgData name="남 상현" userId="03ad4a8e8f7310f3" providerId="LiveId" clId="{155DFB18-1017-41F8-BF83-826F8A2F4CF6}" dt="2022-02-16T05:54:44.756" v="14221"/>
          <ac:spMkLst>
            <pc:docMk/>
            <pc:sldMk cId="1092121338" sldId="281"/>
            <ac:spMk id="92" creationId="{2A2FAA99-19EC-43B4-A9DD-E0AF2571828A}"/>
          </ac:spMkLst>
        </pc:spChg>
        <pc:spChg chg="mod">
          <ac:chgData name="남 상현" userId="03ad4a8e8f7310f3" providerId="LiveId" clId="{155DFB18-1017-41F8-BF83-826F8A2F4CF6}" dt="2022-02-16T05:54:28.824" v="14216" actId="165"/>
          <ac:spMkLst>
            <pc:docMk/>
            <pc:sldMk cId="1092121338" sldId="281"/>
            <ac:spMk id="95" creationId="{23DFED2B-E27E-4F45-8B6F-879627D0BD22}"/>
          </ac:spMkLst>
        </pc:spChg>
        <pc:spChg chg="del">
          <ac:chgData name="남 상현" userId="03ad4a8e8f7310f3" providerId="LiveId" clId="{155DFB18-1017-41F8-BF83-826F8A2F4CF6}" dt="2022-02-16T05:54:26.657" v="14215" actId="478"/>
          <ac:spMkLst>
            <pc:docMk/>
            <pc:sldMk cId="1092121338" sldId="281"/>
            <ac:spMk id="99" creationId="{E3E9B0EC-2DB3-4E43-8B86-F94CDADDB898}"/>
          </ac:spMkLst>
        </pc:spChg>
        <pc:spChg chg="mod">
          <ac:chgData name="남 상현" userId="03ad4a8e8f7310f3" providerId="LiveId" clId="{155DFB18-1017-41F8-BF83-826F8A2F4CF6}" dt="2022-02-16T05:54:50.819" v="14231"/>
          <ac:spMkLst>
            <pc:docMk/>
            <pc:sldMk cId="1092121338" sldId="281"/>
            <ac:spMk id="101" creationId="{B281832B-65AA-4D1E-B3E9-8B3AEDFDEF67}"/>
          </ac:spMkLst>
        </pc:spChg>
        <pc:spChg chg="mod">
          <ac:chgData name="남 상현" userId="03ad4a8e8f7310f3" providerId="LiveId" clId="{155DFB18-1017-41F8-BF83-826F8A2F4CF6}" dt="2022-02-16T05:54:50.819" v="14231"/>
          <ac:spMkLst>
            <pc:docMk/>
            <pc:sldMk cId="1092121338" sldId="281"/>
            <ac:spMk id="110" creationId="{E6236CC2-73A0-4EAB-B824-799357DAC6A2}"/>
          </ac:spMkLst>
        </pc:spChg>
        <pc:spChg chg="mod">
          <ac:chgData name="남 상현" userId="03ad4a8e8f7310f3" providerId="LiveId" clId="{155DFB18-1017-41F8-BF83-826F8A2F4CF6}" dt="2022-02-16T05:54:50.819" v="14231"/>
          <ac:spMkLst>
            <pc:docMk/>
            <pc:sldMk cId="1092121338" sldId="281"/>
            <ac:spMk id="117" creationId="{57D9E552-11E5-47E7-AFFC-69EF87BE6F8A}"/>
          </ac:spMkLst>
        </pc:spChg>
        <pc:spChg chg="mod">
          <ac:chgData name="남 상현" userId="03ad4a8e8f7310f3" providerId="LiveId" clId="{155DFB18-1017-41F8-BF83-826F8A2F4CF6}" dt="2022-02-16T05:54:52.351" v="14233"/>
          <ac:spMkLst>
            <pc:docMk/>
            <pc:sldMk cId="1092121338" sldId="281"/>
            <ac:spMk id="120" creationId="{CA8FF8A0-956A-4CE8-92A1-F85E64650CCB}"/>
          </ac:spMkLst>
        </pc:spChg>
        <pc:spChg chg="mod">
          <ac:chgData name="남 상현" userId="03ad4a8e8f7310f3" providerId="LiveId" clId="{155DFB18-1017-41F8-BF83-826F8A2F4CF6}" dt="2022-02-16T05:54:52.351" v="14233"/>
          <ac:spMkLst>
            <pc:docMk/>
            <pc:sldMk cId="1092121338" sldId="281"/>
            <ac:spMk id="122" creationId="{48C7F212-8CDC-498F-8C80-8F9045CF665D}"/>
          </ac:spMkLst>
        </pc:spChg>
        <pc:spChg chg="mod">
          <ac:chgData name="남 상현" userId="03ad4a8e8f7310f3" providerId="LiveId" clId="{155DFB18-1017-41F8-BF83-826F8A2F4CF6}" dt="2022-02-16T05:54:52.351" v="14233"/>
          <ac:spMkLst>
            <pc:docMk/>
            <pc:sldMk cId="1092121338" sldId="281"/>
            <ac:spMk id="129" creationId="{EC05BE9D-DF18-43CB-B2EF-9702223E48B7}"/>
          </ac:spMkLst>
        </pc:spChg>
        <pc:spChg chg="mod">
          <ac:chgData name="남 상현" userId="03ad4a8e8f7310f3" providerId="LiveId" clId="{155DFB18-1017-41F8-BF83-826F8A2F4CF6}" dt="2022-02-16T05:54:53.082" v="14235"/>
          <ac:spMkLst>
            <pc:docMk/>
            <pc:sldMk cId="1092121338" sldId="281"/>
            <ac:spMk id="132" creationId="{5C4C1F5D-AEB8-47AC-BD91-68149419EB2E}"/>
          </ac:spMkLst>
        </pc:spChg>
        <pc:spChg chg="mod">
          <ac:chgData name="남 상현" userId="03ad4a8e8f7310f3" providerId="LiveId" clId="{155DFB18-1017-41F8-BF83-826F8A2F4CF6}" dt="2022-02-16T05:54:53.082" v="14235"/>
          <ac:spMkLst>
            <pc:docMk/>
            <pc:sldMk cId="1092121338" sldId="281"/>
            <ac:spMk id="134" creationId="{36D8C128-ABBB-4FAA-B319-7BA37AA9E53F}"/>
          </ac:spMkLst>
        </pc:spChg>
        <pc:spChg chg="mod">
          <ac:chgData name="남 상현" userId="03ad4a8e8f7310f3" providerId="LiveId" clId="{155DFB18-1017-41F8-BF83-826F8A2F4CF6}" dt="2022-02-16T05:54:53.082" v="14235"/>
          <ac:spMkLst>
            <pc:docMk/>
            <pc:sldMk cId="1092121338" sldId="281"/>
            <ac:spMk id="141" creationId="{71199708-21B3-462A-AF84-E9B3A54A4748}"/>
          </ac:spMkLst>
        </pc:spChg>
        <pc:spChg chg="add del mod">
          <ac:chgData name="남 상현" userId="03ad4a8e8f7310f3" providerId="LiveId" clId="{155DFB18-1017-41F8-BF83-826F8A2F4CF6}" dt="2022-02-16T06:08:20.499" v="14458" actId="478"/>
          <ac:spMkLst>
            <pc:docMk/>
            <pc:sldMk cId="1092121338" sldId="281"/>
            <ac:spMk id="143" creationId="{23980F64-0753-48A3-9456-091D125F9E67}"/>
          </ac:spMkLst>
        </pc:spChg>
        <pc:spChg chg="add mod">
          <ac:chgData name="남 상현" userId="03ad4a8e8f7310f3" providerId="LiveId" clId="{155DFB18-1017-41F8-BF83-826F8A2F4CF6}" dt="2022-02-16T06:23:11.644" v="14590" actId="1076"/>
          <ac:spMkLst>
            <pc:docMk/>
            <pc:sldMk cId="1092121338" sldId="281"/>
            <ac:spMk id="144" creationId="{ED6D466E-321C-4EE7-B00E-D7BD3D5120A0}"/>
          </ac:spMkLst>
        </pc:spChg>
        <pc:spChg chg="add mod">
          <ac:chgData name="남 상현" userId="03ad4a8e8f7310f3" providerId="LiveId" clId="{155DFB18-1017-41F8-BF83-826F8A2F4CF6}" dt="2022-02-16T06:26:27.746" v="14679" actId="164"/>
          <ac:spMkLst>
            <pc:docMk/>
            <pc:sldMk cId="1092121338" sldId="281"/>
            <ac:spMk id="145" creationId="{86AB45F3-2E5D-44F9-AE93-D508581DC037}"/>
          </ac:spMkLst>
        </pc:spChg>
        <pc:spChg chg="mod">
          <ac:chgData name="남 상현" userId="03ad4a8e8f7310f3" providerId="LiveId" clId="{155DFB18-1017-41F8-BF83-826F8A2F4CF6}" dt="2022-02-16T06:24:49.634" v="14628"/>
          <ac:spMkLst>
            <pc:docMk/>
            <pc:sldMk cId="1092121338" sldId="281"/>
            <ac:spMk id="147" creationId="{BD19BFA7-2839-48C1-A09B-2370D0786FD7}"/>
          </ac:spMkLst>
        </pc:spChg>
        <pc:spChg chg="mod">
          <ac:chgData name="남 상현" userId="03ad4a8e8f7310f3" providerId="LiveId" clId="{155DFB18-1017-41F8-BF83-826F8A2F4CF6}" dt="2022-02-16T06:24:49.634" v="14628"/>
          <ac:spMkLst>
            <pc:docMk/>
            <pc:sldMk cId="1092121338" sldId="281"/>
            <ac:spMk id="148" creationId="{1B0CC3D6-C0DE-4039-8E4C-B818C33E1452}"/>
          </ac:spMkLst>
        </pc:spChg>
        <pc:spChg chg="add mod">
          <ac:chgData name="남 상현" userId="03ad4a8e8f7310f3" providerId="LiveId" clId="{155DFB18-1017-41F8-BF83-826F8A2F4CF6}" dt="2022-02-16T06:23:11.644" v="14590" actId="1076"/>
          <ac:spMkLst>
            <pc:docMk/>
            <pc:sldMk cId="1092121338" sldId="281"/>
            <ac:spMk id="149" creationId="{A43D54F7-9709-448F-BA7B-408FDAE042F6}"/>
          </ac:spMkLst>
        </pc:spChg>
        <pc:spChg chg="add mod">
          <ac:chgData name="남 상현" userId="03ad4a8e8f7310f3" providerId="LiveId" clId="{155DFB18-1017-41F8-BF83-826F8A2F4CF6}" dt="2022-02-16T06:26:27.746" v="14679" actId="164"/>
          <ac:spMkLst>
            <pc:docMk/>
            <pc:sldMk cId="1092121338" sldId="281"/>
            <ac:spMk id="150" creationId="{8424277E-09C2-43AF-8BBC-AD1EC360AF76}"/>
          </ac:spMkLst>
        </pc:spChg>
        <pc:spChg chg="add mod">
          <ac:chgData name="남 상현" userId="03ad4a8e8f7310f3" providerId="LiveId" clId="{155DFB18-1017-41F8-BF83-826F8A2F4CF6}" dt="2022-02-16T06:23:11.644" v="14590" actId="1076"/>
          <ac:spMkLst>
            <pc:docMk/>
            <pc:sldMk cId="1092121338" sldId="281"/>
            <ac:spMk id="151" creationId="{47967B30-E10D-4F12-B3BE-A3B27B62307A}"/>
          </ac:spMkLst>
        </pc:spChg>
        <pc:spChg chg="add mod">
          <ac:chgData name="남 상현" userId="03ad4a8e8f7310f3" providerId="LiveId" clId="{155DFB18-1017-41F8-BF83-826F8A2F4CF6}" dt="2022-02-16T06:23:11.644" v="14590" actId="1076"/>
          <ac:spMkLst>
            <pc:docMk/>
            <pc:sldMk cId="1092121338" sldId="281"/>
            <ac:spMk id="152" creationId="{B417826D-C3C3-4DE4-A7FA-4C1C4DF92594}"/>
          </ac:spMkLst>
        </pc:spChg>
        <pc:spChg chg="add mod">
          <ac:chgData name="남 상현" userId="03ad4a8e8f7310f3" providerId="LiveId" clId="{155DFB18-1017-41F8-BF83-826F8A2F4CF6}" dt="2022-02-16T06:25:57.246" v="14658" actId="113"/>
          <ac:spMkLst>
            <pc:docMk/>
            <pc:sldMk cId="1092121338" sldId="281"/>
            <ac:spMk id="155" creationId="{F17FA27B-BDED-4678-B9D5-2670738B17D4}"/>
          </ac:spMkLst>
        </pc:spChg>
        <pc:spChg chg="mod">
          <ac:chgData name="남 상현" userId="03ad4a8e8f7310f3" providerId="LiveId" clId="{155DFB18-1017-41F8-BF83-826F8A2F4CF6}" dt="2022-02-16T06:25:52.309" v="14656" actId="113"/>
          <ac:spMkLst>
            <pc:docMk/>
            <pc:sldMk cId="1092121338" sldId="281"/>
            <ac:spMk id="158" creationId="{FDB31272-684E-4B30-A911-0B440E41A2EA}"/>
          </ac:spMkLst>
        </pc:spChg>
        <pc:spChg chg="mod">
          <ac:chgData name="남 상현" userId="03ad4a8e8f7310f3" providerId="LiveId" clId="{155DFB18-1017-41F8-BF83-826F8A2F4CF6}" dt="2022-02-16T06:25:54.379" v="14657" actId="113"/>
          <ac:spMkLst>
            <pc:docMk/>
            <pc:sldMk cId="1092121338" sldId="281"/>
            <ac:spMk id="161" creationId="{17738794-ED4D-4663-B995-85DF19B42A2A}"/>
          </ac:spMkLst>
        </pc:spChg>
        <pc:spChg chg="add mod">
          <ac:chgData name="남 상현" userId="03ad4a8e8f7310f3" providerId="LiveId" clId="{155DFB18-1017-41F8-BF83-826F8A2F4CF6}" dt="2022-02-16T06:24:49.634" v="14628"/>
          <ac:spMkLst>
            <pc:docMk/>
            <pc:sldMk cId="1092121338" sldId="281"/>
            <ac:spMk id="162" creationId="{387788EA-5FE0-406B-8EB6-E5F0AAE20534}"/>
          </ac:spMkLst>
        </pc:spChg>
        <pc:spChg chg="add mod">
          <ac:chgData name="남 상현" userId="03ad4a8e8f7310f3" providerId="LiveId" clId="{155DFB18-1017-41F8-BF83-826F8A2F4CF6}" dt="2022-02-16T06:26:17.218" v="14675" actId="164"/>
          <ac:spMkLst>
            <pc:docMk/>
            <pc:sldMk cId="1092121338" sldId="281"/>
            <ac:spMk id="163" creationId="{728F2842-490B-44C1-8055-334DA2B9FAEA}"/>
          </ac:spMkLst>
        </pc:spChg>
        <pc:spChg chg="add mod">
          <ac:chgData name="남 상현" userId="03ad4a8e8f7310f3" providerId="LiveId" clId="{155DFB18-1017-41F8-BF83-826F8A2F4CF6}" dt="2022-02-16T06:24:54.859" v="14632" actId="164"/>
          <ac:spMkLst>
            <pc:docMk/>
            <pc:sldMk cId="1092121338" sldId="281"/>
            <ac:spMk id="164" creationId="{640D06E6-271E-4ACA-B320-A5ECF5E3D2B6}"/>
          </ac:spMkLst>
        </pc:spChg>
        <pc:spChg chg="add mod">
          <ac:chgData name="남 상현" userId="03ad4a8e8f7310f3" providerId="LiveId" clId="{155DFB18-1017-41F8-BF83-826F8A2F4CF6}" dt="2022-02-16T06:24:54.859" v="14632" actId="164"/>
          <ac:spMkLst>
            <pc:docMk/>
            <pc:sldMk cId="1092121338" sldId="281"/>
            <ac:spMk id="165" creationId="{5BA050F8-863B-4030-8732-1D695254591E}"/>
          </ac:spMkLst>
        </pc:spChg>
        <pc:spChg chg="add mod">
          <ac:chgData name="남 상현" userId="03ad4a8e8f7310f3" providerId="LiveId" clId="{155DFB18-1017-41F8-BF83-826F8A2F4CF6}" dt="2022-02-16T06:26:17.218" v="14675" actId="164"/>
          <ac:spMkLst>
            <pc:docMk/>
            <pc:sldMk cId="1092121338" sldId="281"/>
            <ac:spMk id="166" creationId="{53CD4AA9-A906-4C6D-8DD0-E3C5F82EC9C3}"/>
          </ac:spMkLst>
        </pc:spChg>
        <pc:spChg chg="mod">
          <ac:chgData name="남 상현" userId="03ad4a8e8f7310f3" providerId="LiveId" clId="{155DFB18-1017-41F8-BF83-826F8A2F4CF6}" dt="2022-02-16T06:25:59.597" v="14659" actId="113"/>
          <ac:spMkLst>
            <pc:docMk/>
            <pc:sldMk cId="1092121338" sldId="281"/>
            <ac:spMk id="169" creationId="{63C474C7-29CF-446A-B14F-FCD8A2A63A2B}"/>
          </ac:spMkLst>
        </pc:spChg>
        <pc:spChg chg="mod">
          <ac:chgData name="남 상현" userId="03ad4a8e8f7310f3" providerId="LiveId" clId="{155DFB18-1017-41F8-BF83-826F8A2F4CF6}" dt="2022-02-16T06:26:09.286" v="14672" actId="113"/>
          <ac:spMkLst>
            <pc:docMk/>
            <pc:sldMk cId="1092121338" sldId="281"/>
            <ac:spMk id="172" creationId="{EF7B3E0E-E79D-4632-9832-A7ED3B380FC2}"/>
          </ac:spMkLst>
        </pc:spChg>
        <pc:spChg chg="add del mod">
          <ac:chgData name="남 상현" userId="03ad4a8e8f7310f3" providerId="LiveId" clId="{155DFB18-1017-41F8-BF83-826F8A2F4CF6}" dt="2022-02-16T06:26:05.705" v="14671"/>
          <ac:spMkLst>
            <pc:docMk/>
            <pc:sldMk cId="1092121338" sldId="281"/>
            <ac:spMk id="173" creationId="{5B122488-2FD2-4E09-BA74-7DB74B2387F4}"/>
          </ac:spMkLst>
        </pc:spChg>
        <pc:spChg chg="add del mod">
          <ac:chgData name="남 상현" userId="03ad4a8e8f7310f3" providerId="LiveId" clId="{155DFB18-1017-41F8-BF83-826F8A2F4CF6}" dt="2022-02-16T06:26:05.305" v="14670"/>
          <ac:spMkLst>
            <pc:docMk/>
            <pc:sldMk cId="1092121338" sldId="281"/>
            <ac:spMk id="174" creationId="{2F50C50D-C50C-4AC7-844D-D393975914F1}"/>
          </ac:spMkLst>
        </pc:spChg>
        <pc:spChg chg="add del mod">
          <ac:chgData name="남 상현" userId="03ad4a8e8f7310f3" providerId="LiveId" clId="{155DFB18-1017-41F8-BF83-826F8A2F4CF6}" dt="2022-02-16T06:26:04.973" v="14669"/>
          <ac:spMkLst>
            <pc:docMk/>
            <pc:sldMk cId="1092121338" sldId="281"/>
            <ac:spMk id="175" creationId="{4E08BD5E-26F3-4853-AA14-CBFF2D308E15}"/>
          </ac:spMkLst>
        </pc:spChg>
        <pc:spChg chg="add del mod">
          <ac:chgData name="남 상현" userId="03ad4a8e8f7310f3" providerId="LiveId" clId="{155DFB18-1017-41F8-BF83-826F8A2F4CF6}" dt="2022-02-16T06:26:04.745" v="14668"/>
          <ac:spMkLst>
            <pc:docMk/>
            <pc:sldMk cId="1092121338" sldId="281"/>
            <ac:spMk id="176" creationId="{B11F43EE-FA4E-425B-8603-8087BBC4810D}"/>
          </ac:spMkLst>
        </pc:spChg>
        <pc:spChg chg="add del mod">
          <ac:chgData name="남 상현" userId="03ad4a8e8f7310f3" providerId="LiveId" clId="{155DFB18-1017-41F8-BF83-826F8A2F4CF6}" dt="2022-02-16T06:26:04.475" v="14667"/>
          <ac:spMkLst>
            <pc:docMk/>
            <pc:sldMk cId="1092121338" sldId="281"/>
            <ac:spMk id="177" creationId="{00CAF0D5-C2CB-49DB-A84A-C6A87815B287}"/>
          </ac:spMkLst>
        </pc:spChg>
        <pc:spChg chg="add del mod">
          <ac:chgData name="남 상현" userId="03ad4a8e8f7310f3" providerId="LiveId" clId="{155DFB18-1017-41F8-BF83-826F8A2F4CF6}" dt="2022-02-16T06:26:04.245" v="14666"/>
          <ac:spMkLst>
            <pc:docMk/>
            <pc:sldMk cId="1092121338" sldId="281"/>
            <ac:spMk id="178" creationId="{FCB715C8-A136-4324-8B65-1E61D5FB6DCB}"/>
          </ac:spMkLst>
        </pc:spChg>
        <pc:spChg chg="mod">
          <ac:chgData name="남 상현" userId="03ad4a8e8f7310f3" providerId="LiveId" clId="{155DFB18-1017-41F8-BF83-826F8A2F4CF6}" dt="2022-02-16T06:26:28.131" v="14680"/>
          <ac:spMkLst>
            <pc:docMk/>
            <pc:sldMk cId="1092121338" sldId="281"/>
            <ac:spMk id="180" creationId="{632FEFE7-8062-4811-90FC-C072F966240A}"/>
          </ac:spMkLst>
        </pc:spChg>
        <pc:spChg chg="mod">
          <ac:chgData name="남 상현" userId="03ad4a8e8f7310f3" providerId="LiveId" clId="{155DFB18-1017-41F8-BF83-826F8A2F4CF6}" dt="2022-02-16T06:26:28.131" v="14680"/>
          <ac:spMkLst>
            <pc:docMk/>
            <pc:sldMk cId="1092121338" sldId="281"/>
            <ac:spMk id="181" creationId="{E2A5CCD1-DA10-4C99-884A-7B2AB96E00F0}"/>
          </ac:spMkLst>
        </pc:spChg>
        <pc:spChg chg="add mod">
          <ac:chgData name="남 상현" userId="03ad4a8e8f7310f3" providerId="LiveId" clId="{155DFB18-1017-41F8-BF83-826F8A2F4CF6}" dt="2022-02-16T06:26:41.667" v="14686" actId="20577"/>
          <ac:spMkLst>
            <pc:docMk/>
            <pc:sldMk cId="1092121338" sldId="281"/>
            <ac:spMk id="183" creationId="{9EEEFE04-5346-4FB1-B8E7-F7550847484B}"/>
          </ac:spMkLst>
        </pc:spChg>
        <pc:spChg chg="add del mod">
          <ac:chgData name="남 상현" userId="03ad4a8e8f7310f3" providerId="LiveId" clId="{155DFB18-1017-41F8-BF83-826F8A2F4CF6}" dt="2022-02-16T06:27:27.096" v="14699" actId="478"/>
          <ac:spMkLst>
            <pc:docMk/>
            <pc:sldMk cId="1092121338" sldId="281"/>
            <ac:spMk id="184" creationId="{0C8BEE06-8D5B-4B47-8763-B9747A028D79}"/>
          </ac:spMkLst>
        </pc:spChg>
        <pc:spChg chg="add del mod">
          <ac:chgData name="남 상현" userId="03ad4a8e8f7310f3" providerId="LiveId" clId="{155DFB18-1017-41F8-BF83-826F8A2F4CF6}" dt="2022-02-16T06:28:12.602" v="14706"/>
          <ac:spMkLst>
            <pc:docMk/>
            <pc:sldMk cId="1092121338" sldId="281"/>
            <ac:spMk id="185" creationId="{FFA8C9CB-E02C-4D87-8218-6B86C6521F50}"/>
          </ac:spMkLst>
        </pc:spChg>
        <pc:spChg chg="mod">
          <ac:chgData name="남 상현" userId="03ad4a8e8f7310f3" providerId="LiveId" clId="{155DFB18-1017-41F8-BF83-826F8A2F4CF6}" dt="2022-02-16T06:31:57.713" v="15059" actId="207"/>
          <ac:spMkLst>
            <pc:docMk/>
            <pc:sldMk cId="1092121338" sldId="281"/>
            <ac:spMk id="186" creationId="{D60EAD45-E2F2-4C56-9EDB-57B344707CD3}"/>
          </ac:spMkLst>
        </pc:spChg>
        <pc:spChg chg="add del mod">
          <ac:chgData name="남 상현" userId="03ad4a8e8f7310f3" providerId="LiveId" clId="{155DFB18-1017-41F8-BF83-826F8A2F4CF6}" dt="2022-02-16T06:28:28.419" v="14714" actId="478"/>
          <ac:spMkLst>
            <pc:docMk/>
            <pc:sldMk cId="1092121338" sldId="281"/>
            <ac:spMk id="187" creationId="{59D4973B-23D0-457E-B305-E71F25E6B37F}"/>
          </ac:spMkLst>
        </pc:spChg>
        <pc:spChg chg="add del mod">
          <ac:chgData name="남 상현" userId="03ad4a8e8f7310f3" providerId="LiveId" clId="{155DFB18-1017-41F8-BF83-826F8A2F4CF6}" dt="2022-02-16T06:29:33.815" v="14751"/>
          <ac:spMkLst>
            <pc:docMk/>
            <pc:sldMk cId="1092121338" sldId="281"/>
            <ac:spMk id="188" creationId="{5A002CE3-EF7E-4C42-B79F-5F8E301810E3}"/>
          </ac:spMkLst>
        </pc:spChg>
        <pc:spChg chg="add del mod">
          <ac:chgData name="남 상현" userId="03ad4a8e8f7310f3" providerId="LiveId" clId="{155DFB18-1017-41F8-BF83-826F8A2F4CF6}" dt="2022-02-16T06:29:33.815" v="14751"/>
          <ac:spMkLst>
            <pc:docMk/>
            <pc:sldMk cId="1092121338" sldId="281"/>
            <ac:spMk id="189" creationId="{FE1CE6F8-E746-4287-B811-6840EC79EEA7}"/>
          </ac:spMkLst>
        </pc:spChg>
        <pc:spChg chg="mod">
          <ac:chgData name="남 상현" userId="03ad4a8e8f7310f3" providerId="LiveId" clId="{155DFB18-1017-41F8-BF83-826F8A2F4CF6}" dt="2022-02-16T06:29:14.291" v="14731"/>
          <ac:spMkLst>
            <pc:docMk/>
            <pc:sldMk cId="1092121338" sldId="281"/>
            <ac:spMk id="190" creationId="{99B997D4-F1C5-4477-B444-7135A08FF8B2}"/>
          </ac:spMkLst>
        </pc:spChg>
        <pc:spChg chg="mod">
          <ac:chgData name="남 상현" userId="03ad4a8e8f7310f3" providerId="LiveId" clId="{155DFB18-1017-41F8-BF83-826F8A2F4CF6}" dt="2022-02-16T06:31:57.333" v="15058" actId="207"/>
          <ac:spMkLst>
            <pc:docMk/>
            <pc:sldMk cId="1092121338" sldId="281"/>
            <ac:spMk id="191" creationId="{D1C41929-663B-4E02-A341-9DA022FBE2DF}"/>
          </ac:spMkLst>
        </pc:spChg>
        <pc:spChg chg="add mod">
          <ac:chgData name="남 상현" userId="03ad4a8e8f7310f3" providerId="LiveId" clId="{155DFB18-1017-41F8-BF83-826F8A2F4CF6}" dt="2022-02-16T06:30:59.477" v="14802" actId="164"/>
          <ac:spMkLst>
            <pc:docMk/>
            <pc:sldMk cId="1092121338" sldId="281"/>
            <ac:spMk id="193" creationId="{889D806D-1A22-40AF-8722-4E7E985389FE}"/>
          </ac:spMkLst>
        </pc:spChg>
        <pc:spChg chg="mod">
          <ac:chgData name="남 상현" userId="03ad4a8e8f7310f3" providerId="LiveId" clId="{155DFB18-1017-41F8-BF83-826F8A2F4CF6}" dt="2022-02-16T06:30:59.996" v="14803"/>
          <ac:spMkLst>
            <pc:docMk/>
            <pc:sldMk cId="1092121338" sldId="281"/>
            <ac:spMk id="195" creationId="{B67574D2-C45D-4F45-A207-CBD20CB41EC8}"/>
          </ac:spMkLst>
        </pc:spChg>
        <pc:spChg chg="mod">
          <ac:chgData name="남 상현" userId="03ad4a8e8f7310f3" providerId="LiveId" clId="{155DFB18-1017-41F8-BF83-826F8A2F4CF6}" dt="2022-02-16T06:31:04.838" v="14811" actId="20577"/>
          <ac:spMkLst>
            <pc:docMk/>
            <pc:sldMk cId="1092121338" sldId="281"/>
            <ac:spMk id="196" creationId="{955E7AAF-989A-4192-8202-8DE7A42F713D}"/>
          </ac:spMkLst>
        </pc:spChg>
        <pc:spChg chg="mod">
          <ac:chgData name="남 상현" userId="03ad4a8e8f7310f3" providerId="LiveId" clId="{155DFB18-1017-41F8-BF83-826F8A2F4CF6}" dt="2022-02-16T06:31:01.764" v="14805"/>
          <ac:spMkLst>
            <pc:docMk/>
            <pc:sldMk cId="1092121338" sldId="281"/>
            <ac:spMk id="198" creationId="{95A63E67-53A6-4A27-B786-349BAA44A364}"/>
          </ac:spMkLst>
        </pc:spChg>
        <pc:spChg chg="mod">
          <ac:chgData name="남 상현" userId="03ad4a8e8f7310f3" providerId="LiveId" clId="{155DFB18-1017-41F8-BF83-826F8A2F4CF6}" dt="2022-02-16T06:31:07.231" v="14813" actId="20577"/>
          <ac:spMkLst>
            <pc:docMk/>
            <pc:sldMk cId="1092121338" sldId="281"/>
            <ac:spMk id="199" creationId="{670ED566-688F-45E6-8033-1CC6F1C731BB}"/>
          </ac:spMkLst>
        </pc:spChg>
        <pc:spChg chg="add mod">
          <ac:chgData name="남 상현" userId="03ad4a8e8f7310f3" providerId="LiveId" clId="{155DFB18-1017-41F8-BF83-826F8A2F4CF6}" dt="2022-02-16T06:32:11.842" v="15062"/>
          <ac:spMkLst>
            <pc:docMk/>
            <pc:sldMk cId="1092121338" sldId="281"/>
            <ac:spMk id="200" creationId="{46104F5B-4993-4764-89BB-C0FED9593A05}"/>
          </ac:spMkLst>
        </pc:spChg>
        <pc:spChg chg="add mod">
          <ac:chgData name="남 상현" userId="03ad4a8e8f7310f3" providerId="LiveId" clId="{155DFB18-1017-41F8-BF83-826F8A2F4CF6}" dt="2022-02-16T06:32:42.558" v="15077" actId="1038"/>
          <ac:spMkLst>
            <pc:docMk/>
            <pc:sldMk cId="1092121338" sldId="281"/>
            <ac:spMk id="201" creationId="{76C062BE-033F-4F47-B033-80AA4EDDA3D7}"/>
          </ac:spMkLst>
        </pc:spChg>
        <pc:spChg chg="add mod">
          <ac:chgData name="남 상현" userId="03ad4a8e8f7310f3" providerId="LiveId" clId="{155DFB18-1017-41F8-BF83-826F8A2F4CF6}" dt="2022-02-16T06:32:44.062" v="15079" actId="1038"/>
          <ac:spMkLst>
            <pc:docMk/>
            <pc:sldMk cId="1092121338" sldId="281"/>
            <ac:spMk id="202" creationId="{CA256A2E-B6F2-4E0D-80C9-19C3C54CAF90}"/>
          </ac:spMkLst>
        </pc:spChg>
        <pc:spChg chg="add mod">
          <ac:chgData name="남 상현" userId="03ad4a8e8f7310f3" providerId="LiveId" clId="{155DFB18-1017-41F8-BF83-826F8A2F4CF6}" dt="2022-02-16T06:32:47.526" v="15083" actId="1038"/>
          <ac:spMkLst>
            <pc:docMk/>
            <pc:sldMk cId="1092121338" sldId="281"/>
            <ac:spMk id="203" creationId="{2318175E-0CC2-4BE1-A116-C02AE57DF8FA}"/>
          </ac:spMkLst>
        </pc:spChg>
        <pc:spChg chg="del mod topLvl">
          <ac:chgData name="남 상현" userId="03ad4a8e8f7310f3" providerId="LiveId" clId="{155DFB18-1017-41F8-BF83-826F8A2F4CF6}" dt="2022-02-16T06:34:10.469" v="15119" actId="21"/>
          <ac:spMkLst>
            <pc:docMk/>
            <pc:sldMk cId="1092121338" sldId="281"/>
            <ac:spMk id="205" creationId="{53738E23-D920-4F12-AC42-ECC26F392B37}"/>
          </ac:spMkLst>
        </pc:spChg>
        <pc:spChg chg="del mod topLvl">
          <ac:chgData name="남 상현" userId="03ad4a8e8f7310f3" providerId="LiveId" clId="{155DFB18-1017-41F8-BF83-826F8A2F4CF6}" dt="2022-02-16T06:33:10.599" v="15086" actId="478"/>
          <ac:spMkLst>
            <pc:docMk/>
            <pc:sldMk cId="1092121338" sldId="281"/>
            <ac:spMk id="206" creationId="{8F749FD1-30C9-41AF-9544-27B4B5F5124E}"/>
          </ac:spMkLst>
        </pc:spChg>
        <pc:spChg chg="add del mod">
          <ac:chgData name="남 상현" userId="03ad4a8e8f7310f3" providerId="LiveId" clId="{155DFB18-1017-41F8-BF83-826F8A2F4CF6}" dt="2022-02-16T06:33:54.783" v="15109" actId="21"/>
          <ac:spMkLst>
            <pc:docMk/>
            <pc:sldMk cId="1092121338" sldId="281"/>
            <ac:spMk id="207" creationId="{CE028A95-FC00-4E11-A5C0-40D8DD1B1388}"/>
          </ac:spMkLst>
        </pc:spChg>
        <pc:spChg chg="add mod">
          <ac:chgData name="남 상현" userId="03ad4a8e8f7310f3" providerId="LiveId" clId="{155DFB18-1017-41F8-BF83-826F8A2F4CF6}" dt="2022-02-16T06:36:11.785" v="15178" actId="1076"/>
          <ac:spMkLst>
            <pc:docMk/>
            <pc:sldMk cId="1092121338" sldId="281"/>
            <ac:spMk id="208" creationId="{5F1CBF0E-2087-43DE-9CE7-B93E55A32217}"/>
          </ac:spMkLst>
        </pc:spChg>
        <pc:spChg chg="add mod">
          <ac:chgData name="남 상현" userId="03ad4a8e8f7310f3" providerId="LiveId" clId="{155DFB18-1017-41F8-BF83-826F8A2F4CF6}" dt="2022-02-16T06:33:35.185" v="15096"/>
          <ac:spMkLst>
            <pc:docMk/>
            <pc:sldMk cId="1092121338" sldId="281"/>
            <ac:spMk id="209" creationId="{DD55DABF-4B47-4E15-8BC5-6B8684305FEA}"/>
          </ac:spMkLst>
        </pc:spChg>
        <pc:spChg chg="add del mod">
          <ac:chgData name="남 상현" userId="03ad4a8e8f7310f3" providerId="LiveId" clId="{155DFB18-1017-41F8-BF83-826F8A2F4CF6}" dt="2022-02-16T06:34:07.045" v="15116" actId="21"/>
          <ac:spMkLst>
            <pc:docMk/>
            <pc:sldMk cId="1092121338" sldId="281"/>
            <ac:spMk id="210" creationId="{D09EEDA9-46D4-468C-94EB-D7AE2E201149}"/>
          </ac:spMkLst>
        </pc:spChg>
        <pc:spChg chg="add del mod">
          <ac:chgData name="남 상현" userId="03ad4a8e8f7310f3" providerId="LiveId" clId="{155DFB18-1017-41F8-BF83-826F8A2F4CF6}" dt="2022-02-16T06:34:02.189" v="15113" actId="21"/>
          <ac:spMkLst>
            <pc:docMk/>
            <pc:sldMk cId="1092121338" sldId="281"/>
            <ac:spMk id="211" creationId="{2723E0F2-F677-4C97-9817-BBFB725FA574}"/>
          </ac:spMkLst>
        </pc:spChg>
        <pc:spChg chg="add mod">
          <ac:chgData name="남 상현" userId="03ad4a8e8f7310f3" providerId="LiveId" clId="{155DFB18-1017-41F8-BF83-826F8A2F4CF6}" dt="2022-02-16T06:35:23.545" v="15155" actId="1076"/>
          <ac:spMkLst>
            <pc:docMk/>
            <pc:sldMk cId="1092121338" sldId="281"/>
            <ac:spMk id="212" creationId="{23B04A11-1E3E-4CFF-A25D-23EA1B998FBF}"/>
          </ac:spMkLst>
        </pc:spChg>
        <pc:spChg chg="add mod">
          <ac:chgData name="남 상현" userId="03ad4a8e8f7310f3" providerId="LiveId" clId="{155DFB18-1017-41F8-BF83-826F8A2F4CF6}" dt="2022-02-16T06:35:29.869" v="15158" actId="1076"/>
          <ac:spMkLst>
            <pc:docMk/>
            <pc:sldMk cId="1092121338" sldId="281"/>
            <ac:spMk id="213" creationId="{572B3696-19E0-4018-A41B-D09201AEA806}"/>
          </ac:spMkLst>
        </pc:spChg>
        <pc:spChg chg="add mod">
          <ac:chgData name="남 상현" userId="03ad4a8e8f7310f3" providerId="LiveId" clId="{155DFB18-1017-41F8-BF83-826F8A2F4CF6}" dt="2022-02-16T06:35:50.307" v="15162" actId="14100"/>
          <ac:spMkLst>
            <pc:docMk/>
            <pc:sldMk cId="1092121338" sldId="281"/>
            <ac:spMk id="214" creationId="{239C8F75-FFAB-4D8D-8E95-E5267854850D}"/>
          </ac:spMkLst>
        </pc:spChg>
        <pc:grpChg chg="mod">
          <ac:chgData name="남 상현" userId="03ad4a8e8f7310f3" providerId="LiveId" clId="{155DFB18-1017-41F8-BF83-826F8A2F4CF6}" dt="2022-02-16T06:24:56.006" v="14634" actId="1076"/>
          <ac:grpSpMkLst>
            <pc:docMk/>
            <pc:sldMk cId="1092121338" sldId="281"/>
            <ac:grpSpMk id="2" creationId="{37A68A5E-4E14-40FE-AEBC-0919A2F93E8B}"/>
          </ac:grpSpMkLst>
        </pc:grpChg>
        <pc:grpChg chg="mod">
          <ac:chgData name="남 상현" userId="03ad4a8e8f7310f3" providerId="LiveId" clId="{155DFB18-1017-41F8-BF83-826F8A2F4CF6}" dt="2022-02-16T06:24:56.006" v="14634" actId="1076"/>
          <ac:grpSpMkLst>
            <pc:docMk/>
            <pc:sldMk cId="1092121338" sldId="281"/>
            <ac:grpSpMk id="3" creationId="{4F60DEEE-2DFF-4822-9E78-F5E2AFC407F5}"/>
          </ac:grpSpMkLst>
        </pc:grpChg>
        <pc:grpChg chg="add mod">
          <ac:chgData name="남 상현" userId="03ad4a8e8f7310f3" providerId="LiveId" clId="{155DFB18-1017-41F8-BF83-826F8A2F4CF6}" dt="2022-02-16T05:54:09.291" v="14201" actId="164"/>
          <ac:grpSpMkLst>
            <pc:docMk/>
            <pc:sldMk cId="1092121338" sldId="281"/>
            <ac:grpSpMk id="6" creationId="{A607C07E-65C3-44E6-AC73-D05B82E360D9}"/>
          </ac:grpSpMkLst>
        </pc:grpChg>
        <pc:grpChg chg="add mod">
          <ac:chgData name="남 상현" userId="03ad4a8e8f7310f3" providerId="LiveId" clId="{155DFB18-1017-41F8-BF83-826F8A2F4CF6}" dt="2022-02-16T06:32:46.432" v="15081" actId="1038"/>
          <ac:grpSpMkLst>
            <pc:docMk/>
            <pc:sldMk cId="1092121338" sldId="281"/>
            <ac:grpSpMk id="8" creationId="{C5303A8B-915B-4458-8430-4665D6AB5C06}"/>
          </ac:grpSpMkLst>
        </pc:grpChg>
        <pc:grpChg chg="del mod">
          <ac:chgData name="남 상현" userId="03ad4a8e8f7310f3" providerId="LiveId" clId="{155DFB18-1017-41F8-BF83-826F8A2F4CF6}" dt="2022-02-16T05:54:23.737" v="14214" actId="478"/>
          <ac:grpSpMkLst>
            <pc:docMk/>
            <pc:sldMk cId="1092121338" sldId="281"/>
            <ac:grpSpMk id="14" creationId="{9B82BA20-6264-4287-AA23-AED4A7703427}"/>
          </ac:grpSpMkLst>
        </pc:grpChg>
        <pc:grpChg chg="add mod">
          <ac:chgData name="남 상현" userId="03ad4a8e8f7310f3" providerId="LiveId" clId="{155DFB18-1017-41F8-BF83-826F8A2F4CF6}" dt="2022-02-16T06:24:37.741" v="14625" actId="1076"/>
          <ac:grpSpMkLst>
            <pc:docMk/>
            <pc:sldMk cId="1092121338" sldId="281"/>
            <ac:grpSpMk id="15" creationId="{11A6BA48-7BFB-4F15-9168-0928CB6F8A51}"/>
          </ac:grpSpMkLst>
        </pc:grpChg>
        <pc:grpChg chg="add mod">
          <ac:chgData name="남 상현" userId="03ad4a8e8f7310f3" providerId="LiveId" clId="{155DFB18-1017-41F8-BF83-826F8A2F4CF6}" dt="2022-02-16T06:26:20.385" v="14677" actId="164"/>
          <ac:grpSpMkLst>
            <pc:docMk/>
            <pc:sldMk cId="1092121338" sldId="281"/>
            <ac:grpSpMk id="16" creationId="{FB31B30E-18B8-44D7-A68E-D338BA115EE4}"/>
          </ac:grpSpMkLst>
        </pc:grpChg>
        <pc:grpChg chg="del mod">
          <ac:chgData name="남 상현" userId="03ad4a8e8f7310f3" providerId="LiveId" clId="{155DFB18-1017-41F8-BF83-826F8A2F4CF6}" dt="2022-02-16T05:54:11.672" v="14202" actId="478"/>
          <ac:grpSpMkLst>
            <pc:docMk/>
            <pc:sldMk cId="1092121338" sldId="281"/>
            <ac:grpSpMk id="17" creationId="{5FE09166-0D52-4D99-B329-97803388FE39}"/>
          </ac:grpSpMkLst>
        </pc:grpChg>
        <pc:grpChg chg="add mod">
          <ac:chgData name="남 상현" userId="03ad4a8e8f7310f3" providerId="LiveId" clId="{155DFB18-1017-41F8-BF83-826F8A2F4CF6}" dt="2022-02-16T06:26:18.676" v="14676" actId="1076"/>
          <ac:grpSpMkLst>
            <pc:docMk/>
            <pc:sldMk cId="1092121338" sldId="281"/>
            <ac:grpSpMk id="18" creationId="{6B735027-2207-4DC7-A99E-9AAF7EB41473}"/>
          </ac:grpSpMkLst>
        </pc:grpChg>
        <pc:grpChg chg="add mod">
          <ac:chgData name="남 상현" userId="03ad4a8e8f7310f3" providerId="LiveId" clId="{155DFB18-1017-41F8-BF83-826F8A2F4CF6}" dt="2022-02-16T06:26:23.320" v="14678" actId="1076"/>
          <ac:grpSpMkLst>
            <pc:docMk/>
            <pc:sldMk cId="1092121338" sldId="281"/>
            <ac:grpSpMk id="19" creationId="{4BEE9D02-3031-4C6E-9425-629565A1EAD3}"/>
          </ac:grpSpMkLst>
        </pc:grpChg>
        <pc:grpChg chg="add mod">
          <ac:chgData name="남 상현" userId="03ad4a8e8f7310f3" providerId="LiveId" clId="{155DFB18-1017-41F8-BF83-826F8A2F4CF6}" dt="2022-02-16T06:26:27.746" v="14679" actId="164"/>
          <ac:grpSpMkLst>
            <pc:docMk/>
            <pc:sldMk cId="1092121338" sldId="281"/>
            <ac:grpSpMk id="20" creationId="{BC6FA640-4410-48CD-A167-7707A5F612A0}"/>
          </ac:grpSpMkLst>
        </pc:grpChg>
        <pc:grpChg chg="add mod">
          <ac:chgData name="남 상현" userId="03ad4a8e8f7310f3" providerId="LiveId" clId="{155DFB18-1017-41F8-BF83-826F8A2F4CF6}" dt="2022-02-16T06:26:39.978" v="14684" actId="1076"/>
          <ac:grpSpMkLst>
            <pc:docMk/>
            <pc:sldMk cId="1092121338" sldId="281"/>
            <ac:grpSpMk id="21" creationId="{3A73D6A0-832A-41D6-88DD-01661ED55FD5}"/>
          </ac:grpSpMkLst>
        </pc:grpChg>
        <pc:grpChg chg="add mod">
          <ac:chgData name="남 상현" userId="03ad4a8e8f7310f3" providerId="LiveId" clId="{155DFB18-1017-41F8-BF83-826F8A2F4CF6}" dt="2022-02-16T06:29:45.600" v="14756" actId="164"/>
          <ac:grpSpMkLst>
            <pc:docMk/>
            <pc:sldMk cId="1092121338" sldId="281"/>
            <ac:grpSpMk id="24" creationId="{91E71250-DC68-45A3-A784-3FCA829D1FE6}"/>
          </ac:grpSpMkLst>
        </pc:grpChg>
        <pc:grpChg chg="add mod">
          <ac:chgData name="남 상현" userId="03ad4a8e8f7310f3" providerId="LiveId" clId="{155DFB18-1017-41F8-BF83-826F8A2F4CF6}" dt="2022-02-16T06:29:57.820" v="14761" actId="1076"/>
          <ac:grpSpMkLst>
            <pc:docMk/>
            <pc:sldMk cId="1092121338" sldId="281"/>
            <ac:grpSpMk id="25" creationId="{E82F0CDF-44F8-49D1-B44D-E6F148D7D411}"/>
          </ac:grpSpMkLst>
        </pc:grpChg>
        <pc:grpChg chg="add mod">
          <ac:chgData name="남 상현" userId="03ad4a8e8f7310f3" providerId="LiveId" clId="{155DFB18-1017-41F8-BF83-826F8A2F4CF6}" dt="2022-02-16T06:30:59.477" v="14802" actId="164"/>
          <ac:grpSpMkLst>
            <pc:docMk/>
            <pc:sldMk cId="1092121338" sldId="281"/>
            <ac:grpSpMk id="28" creationId="{1D6A8E3C-A164-44B1-922C-BE06608D7EBD}"/>
          </ac:grpSpMkLst>
        </pc:grpChg>
        <pc:grpChg chg="mod">
          <ac:chgData name="남 상현" userId="03ad4a8e8f7310f3" providerId="LiveId" clId="{155DFB18-1017-41F8-BF83-826F8A2F4CF6}" dt="2022-02-16T05:55:01.038" v="14238" actId="1036"/>
          <ac:grpSpMkLst>
            <pc:docMk/>
            <pc:sldMk cId="1092121338" sldId="281"/>
            <ac:grpSpMk id="33" creationId="{F27DC862-BBFC-43BC-9E55-C9FA1B120A25}"/>
          </ac:grpSpMkLst>
        </pc:grpChg>
        <pc:grpChg chg="add mod">
          <ac:chgData name="남 상현" userId="03ad4a8e8f7310f3" providerId="LiveId" clId="{155DFB18-1017-41F8-BF83-826F8A2F4CF6}" dt="2022-02-16T06:35:27.309" v="15157" actId="1076"/>
          <ac:grpSpMkLst>
            <pc:docMk/>
            <pc:sldMk cId="1092121338" sldId="281"/>
            <ac:grpSpMk id="45" creationId="{ADC2A8F6-98FB-4AF1-8640-81AEB8403C65}"/>
          </ac:grpSpMkLst>
        </pc:grpChg>
        <pc:grpChg chg="add del mod">
          <ac:chgData name="남 상현" userId="03ad4a8e8f7310f3" providerId="LiveId" clId="{155DFB18-1017-41F8-BF83-826F8A2F4CF6}" dt="2022-02-16T05:54:46.672" v="14222"/>
          <ac:grpSpMkLst>
            <pc:docMk/>
            <pc:sldMk cId="1092121338" sldId="281"/>
            <ac:grpSpMk id="65" creationId="{A14E3523-041C-4038-84D0-A2E2682DBECB}"/>
          </ac:grpSpMkLst>
        </pc:grpChg>
        <pc:grpChg chg="del">
          <ac:chgData name="남 상현" userId="03ad4a8e8f7310f3" providerId="LiveId" clId="{155DFB18-1017-41F8-BF83-826F8A2F4CF6}" dt="2022-02-16T05:54:28.824" v="14216" actId="165"/>
          <ac:grpSpMkLst>
            <pc:docMk/>
            <pc:sldMk cId="1092121338" sldId="281"/>
            <ac:grpSpMk id="87" creationId="{F4AC12BC-753B-4D21-9E7F-1E6F1B300FE8}"/>
          </ac:grpSpMkLst>
        </pc:grpChg>
        <pc:grpChg chg="del">
          <ac:chgData name="남 상현" userId="03ad4a8e8f7310f3" providerId="LiveId" clId="{155DFB18-1017-41F8-BF83-826F8A2F4CF6}" dt="2022-02-16T05:54:26.657" v="14215" actId="478"/>
          <ac:grpSpMkLst>
            <pc:docMk/>
            <pc:sldMk cId="1092121338" sldId="281"/>
            <ac:grpSpMk id="91" creationId="{519EA783-993B-487C-9975-875D893119DE}"/>
          </ac:grpSpMkLst>
        </pc:grpChg>
        <pc:grpChg chg="del mod topLvl">
          <ac:chgData name="남 상현" userId="03ad4a8e8f7310f3" providerId="LiveId" clId="{155DFB18-1017-41F8-BF83-826F8A2F4CF6}" dt="2022-02-16T05:54:31.744" v="14219" actId="478"/>
          <ac:grpSpMkLst>
            <pc:docMk/>
            <pc:sldMk cId="1092121338" sldId="281"/>
            <ac:grpSpMk id="93" creationId="{81A58CEB-7A08-4B73-87FC-D7BC666FB2DA}"/>
          </ac:grpSpMkLst>
        </pc:grpChg>
        <pc:grpChg chg="add del mod">
          <ac:chgData name="남 상현" userId="03ad4a8e8f7310f3" providerId="LiveId" clId="{155DFB18-1017-41F8-BF83-826F8A2F4CF6}" dt="2022-02-16T05:54:51.478" v="14232"/>
          <ac:grpSpMkLst>
            <pc:docMk/>
            <pc:sldMk cId="1092121338" sldId="281"/>
            <ac:grpSpMk id="98" creationId="{ACE855B6-46F2-484A-96B7-207A108AEB7A}"/>
          </ac:grpSpMkLst>
        </pc:grpChg>
        <pc:grpChg chg="del mod topLvl">
          <ac:chgData name="남 상현" userId="03ad4a8e8f7310f3" providerId="LiveId" clId="{155DFB18-1017-41F8-BF83-826F8A2F4CF6}" dt="2022-02-16T05:54:30.232" v="14217" actId="478"/>
          <ac:grpSpMkLst>
            <pc:docMk/>
            <pc:sldMk cId="1092121338" sldId="281"/>
            <ac:grpSpMk id="100" creationId="{CA0215E6-513B-44C9-855F-C054C23E29E5}"/>
          </ac:grpSpMkLst>
        </pc:grpChg>
        <pc:grpChg chg="add del mod">
          <ac:chgData name="남 상현" userId="03ad4a8e8f7310f3" providerId="LiveId" clId="{155DFB18-1017-41F8-BF83-826F8A2F4CF6}" dt="2022-02-16T05:54:52.792" v="14234"/>
          <ac:grpSpMkLst>
            <pc:docMk/>
            <pc:sldMk cId="1092121338" sldId="281"/>
            <ac:grpSpMk id="119" creationId="{A54B88AF-51DD-497E-B1D5-9272289B4858}"/>
          </ac:grpSpMkLst>
        </pc:grpChg>
        <pc:grpChg chg="add del mod">
          <ac:chgData name="남 상현" userId="03ad4a8e8f7310f3" providerId="LiveId" clId="{155DFB18-1017-41F8-BF83-826F8A2F4CF6}" dt="2022-02-16T05:54:53.504" v="14236"/>
          <ac:grpSpMkLst>
            <pc:docMk/>
            <pc:sldMk cId="1092121338" sldId="281"/>
            <ac:grpSpMk id="131" creationId="{D8598523-F5E9-4ED7-9E3D-0E026ADE1AF0}"/>
          </ac:grpSpMkLst>
        </pc:grpChg>
        <pc:grpChg chg="add mod">
          <ac:chgData name="남 상현" userId="03ad4a8e8f7310f3" providerId="LiveId" clId="{155DFB18-1017-41F8-BF83-826F8A2F4CF6}" dt="2022-02-16T06:24:49.634" v="14628"/>
          <ac:grpSpMkLst>
            <pc:docMk/>
            <pc:sldMk cId="1092121338" sldId="281"/>
            <ac:grpSpMk id="146" creationId="{C35773BC-35CE-4C86-B3BB-0FB8D5F9B0A1}"/>
          </ac:grpSpMkLst>
        </pc:grpChg>
        <pc:grpChg chg="add mod">
          <ac:chgData name="남 상현" userId="03ad4a8e8f7310f3" providerId="LiveId" clId="{155DFB18-1017-41F8-BF83-826F8A2F4CF6}" dt="2022-02-16T06:24:23.854" v="14620" actId="1076"/>
          <ac:grpSpMkLst>
            <pc:docMk/>
            <pc:sldMk cId="1092121338" sldId="281"/>
            <ac:grpSpMk id="156" creationId="{EF7EFB3B-C82F-4668-8AE9-51FFDA7B53D4}"/>
          </ac:grpSpMkLst>
        </pc:grpChg>
        <pc:grpChg chg="add mod">
          <ac:chgData name="남 상현" userId="03ad4a8e8f7310f3" providerId="LiveId" clId="{155DFB18-1017-41F8-BF83-826F8A2F4CF6}" dt="2022-02-16T06:24:40.795" v="14626" actId="1076"/>
          <ac:grpSpMkLst>
            <pc:docMk/>
            <pc:sldMk cId="1092121338" sldId="281"/>
            <ac:grpSpMk id="159" creationId="{4F5ECDE9-6348-4CDE-9D3C-BE4AAEE1A05B}"/>
          </ac:grpSpMkLst>
        </pc:grpChg>
        <pc:grpChg chg="add mod">
          <ac:chgData name="남 상현" userId="03ad4a8e8f7310f3" providerId="LiveId" clId="{155DFB18-1017-41F8-BF83-826F8A2F4CF6}" dt="2022-02-16T06:26:17.218" v="14675" actId="164"/>
          <ac:grpSpMkLst>
            <pc:docMk/>
            <pc:sldMk cId="1092121338" sldId="281"/>
            <ac:grpSpMk id="167" creationId="{76A3BAD7-0038-4525-9B6B-EDDBA354B63D}"/>
          </ac:grpSpMkLst>
        </pc:grpChg>
        <pc:grpChg chg="add mod">
          <ac:chgData name="남 상현" userId="03ad4a8e8f7310f3" providerId="LiveId" clId="{155DFB18-1017-41F8-BF83-826F8A2F4CF6}" dt="2022-02-16T06:26:20.385" v="14677" actId="164"/>
          <ac:grpSpMkLst>
            <pc:docMk/>
            <pc:sldMk cId="1092121338" sldId="281"/>
            <ac:grpSpMk id="170" creationId="{3CBC30E8-248D-4156-9673-974314978AC1}"/>
          </ac:grpSpMkLst>
        </pc:grpChg>
        <pc:grpChg chg="add mod">
          <ac:chgData name="남 상현" userId="03ad4a8e8f7310f3" providerId="LiveId" clId="{155DFB18-1017-41F8-BF83-826F8A2F4CF6}" dt="2022-02-16T06:26:30.095" v="14681" actId="1076"/>
          <ac:grpSpMkLst>
            <pc:docMk/>
            <pc:sldMk cId="1092121338" sldId="281"/>
            <ac:grpSpMk id="179" creationId="{95C6093E-0DEE-42F4-9F20-F6E124F61412}"/>
          </ac:grpSpMkLst>
        </pc:grpChg>
        <pc:grpChg chg="add mod">
          <ac:chgData name="남 상현" userId="03ad4a8e8f7310f3" providerId="LiveId" clId="{155DFB18-1017-41F8-BF83-826F8A2F4CF6}" dt="2022-02-16T06:31:01.593" v="14804" actId="1076"/>
          <ac:grpSpMkLst>
            <pc:docMk/>
            <pc:sldMk cId="1092121338" sldId="281"/>
            <ac:grpSpMk id="194" creationId="{08D59105-B637-46E4-B1E3-2678900E4B96}"/>
          </ac:grpSpMkLst>
        </pc:grpChg>
        <pc:grpChg chg="add mod">
          <ac:chgData name="남 상현" userId="03ad4a8e8f7310f3" providerId="LiveId" clId="{155DFB18-1017-41F8-BF83-826F8A2F4CF6}" dt="2022-02-16T06:31:01.764" v="14805"/>
          <ac:grpSpMkLst>
            <pc:docMk/>
            <pc:sldMk cId="1092121338" sldId="281"/>
            <ac:grpSpMk id="197" creationId="{A91BA29D-52FA-4B39-BDB1-32BA3B84AD22}"/>
          </ac:grpSpMkLst>
        </pc:grpChg>
        <pc:grpChg chg="add del mod">
          <ac:chgData name="남 상현" userId="03ad4a8e8f7310f3" providerId="LiveId" clId="{155DFB18-1017-41F8-BF83-826F8A2F4CF6}" dt="2022-02-16T06:33:10.599" v="15086" actId="478"/>
          <ac:grpSpMkLst>
            <pc:docMk/>
            <pc:sldMk cId="1092121338" sldId="281"/>
            <ac:grpSpMk id="204" creationId="{C77127BB-D51C-4354-A842-759C78B4C215}"/>
          </ac:grpSpMkLst>
        </pc:grpChg>
        <pc:picChg chg="mod">
          <ac:chgData name="남 상현" userId="03ad4a8e8f7310f3" providerId="LiveId" clId="{155DFB18-1017-41F8-BF83-826F8A2F4CF6}" dt="2022-02-16T06:24:56.006" v="14634" actId="1076"/>
          <ac:picMkLst>
            <pc:docMk/>
            <pc:sldMk cId="1092121338" sldId="281"/>
            <ac:picMk id="13" creationId="{EC7C9F4B-92A8-4EF8-BD8A-9E14FA36CC90}"/>
          </ac:picMkLst>
        </pc:picChg>
        <pc:picChg chg="add mod">
          <ac:chgData name="남 상현" userId="03ad4a8e8f7310f3" providerId="LiveId" clId="{155DFB18-1017-41F8-BF83-826F8A2F4CF6}" dt="2022-02-16T06:36:21.102" v="15179" actId="29295"/>
          <ac:picMkLst>
            <pc:docMk/>
            <pc:sldMk cId="1092121338" sldId="281"/>
            <ac:picMk id="29" creationId="{6F41C7A2-CD07-49C5-9242-252E0DDE6C0B}"/>
          </ac:picMkLst>
        </pc:picChg>
        <pc:picChg chg="add mod">
          <ac:chgData name="남 상현" userId="03ad4a8e8f7310f3" providerId="LiveId" clId="{155DFB18-1017-41F8-BF83-826F8A2F4CF6}" dt="2022-02-16T06:36:26.265" v="15180" actId="29295"/>
          <ac:picMkLst>
            <pc:docMk/>
            <pc:sldMk cId="1092121338" sldId="281"/>
            <ac:picMk id="30" creationId="{BEA551B2-AFD3-4CD7-A9D8-F9E51B069BBD}"/>
          </ac:picMkLst>
        </pc:picChg>
        <pc:picChg chg="add mod">
          <ac:chgData name="남 상현" userId="03ad4a8e8f7310f3" providerId="LiveId" clId="{155DFB18-1017-41F8-BF83-826F8A2F4CF6}" dt="2022-02-16T06:36:34.643" v="15181" actId="29295"/>
          <ac:picMkLst>
            <pc:docMk/>
            <pc:sldMk cId="1092121338" sldId="281"/>
            <ac:picMk id="31" creationId="{C9C40235-9991-4AE6-9635-5C26579C770A}"/>
          </ac:picMkLst>
        </pc:picChg>
        <pc:picChg chg="add mod">
          <ac:chgData name="남 상현" userId="03ad4a8e8f7310f3" providerId="LiveId" clId="{155DFB18-1017-41F8-BF83-826F8A2F4CF6}" dt="2022-02-16T06:34:32.043" v="15127" actId="164"/>
          <ac:picMkLst>
            <pc:docMk/>
            <pc:sldMk cId="1092121338" sldId="281"/>
            <ac:picMk id="32" creationId="{65C6B867-BD82-49E2-A381-1371FFFF5221}"/>
          </ac:picMkLst>
        </pc:picChg>
        <pc:picChg chg="mod">
          <ac:chgData name="남 상현" userId="03ad4a8e8f7310f3" providerId="LiveId" clId="{155DFB18-1017-41F8-BF83-826F8A2F4CF6}" dt="2022-02-16T05:54:09.291" v="14201" actId="164"/>
          <ac:picMkLst>
            <pc:docMk/>
            <pc:sldMk cId="1092121338" sldId="281"/>
            <ac:picMk id="35" creationId="{21D49D8A-DEBB-4A90-B27F-010943956FF0}"/>
          </ac:picMkLst>
        </pc:picChg>
        <pc:picChg chg="mod">
          <ac:chgData name="남 상현" userId="03ad4a8e8f7310f3" providerId="LiveId" clId="{155DFB18-1017-41F8-BF83-826F8A2F4CF6}" dt="2022-02-16T05:54:44.756" v="14221"/>
          <ac:picMkLst>
            <pc:docMk/>
            <pc:sldMk cId="1092121338" sldId="281"/>
            <ac:picMk id="68" creationId="{E7D3E8D2-B604-4C6A-8658-FD395BDC119C}"/>
          </ac:picMkLst>
        </pc:picChg>
        <pc:picChg chg="del mod topLvl">
          <ac:chgData name="남 상현" userId="03ad4a8e8f7310f3" providerId="LiveId" clId="{155DFB18-1017-41F8-BF83-826F8A2F4CF6}" dt="2022-02-16T05:54:30.890" v="14218" actId="478"/>
          <ac:picMkLst>
            <pc:docMk/>
            <pc:sldMk cId="1092121338" sldId="281"/>
            <ac:picMk id="90" creationId="{34060178-E0E3-4FDB-B771-D2319B8CE53A}"/>
          </ac:picMkLst>
        </pc:picChg>
        <pc:picChg chg="mod">
          <ac:chgData name="남 상현" userId="03ad4a8e8f7310f3" providerId="LiveId" clId="{155DFB18-1017-41F8-BF83-826F8A2F4CF6}" dt="2022-02-16T05:54:28.824" v="14216" actId="165"/>
          <ac:picMkLst>
            <pc:docMk/>
            <pc:sldMk cId="1092121338" sldId="281"/>
            <ac:picMk id="94" creationId="{E1C1B35E-C570-4401-A578-223554C66F87}"/>
          </ac:picMkLst>
        </pc:picChg>
        <pc:picChg chg="mod">
          <ac:chgData name="남 상현" userId="03ad4a8e8f7310f3" providerId="LiveId" clId="{155DFB18-1017-41F8-BF83-826F8A2F4CF6}" dt="2022-02-16T05:54:28.824" v="14216" actId="165"/>
          <ac:picMkLst>
            <pc:docMk/>
            <pc:sldMk cId="1092121338" sldId="281"/>
            <ac:picMk id="102" creationId="{89300A80-C2A6-4820-8073-2AED0FFE5635}"/>
          </ac:picMkLst>
        </pc:picChg>
        <pc:picChg chg="mod">
          <ac:chgData name="남 상현" userId="03ad4a8e8f7310f3" providerId="LiveId" clId="{155DFB18-1017-41F8-BF83-826F8A2F4CF6}" dt="2022-02-16T05:54:50.819" v="14231"/>
          <ac:picMkLst>
            <pc:docMk/>
            <pc:sldMk cId="1092121338" sldId="281"/>
            <ac:picMk id="108" creationId="{0DE90D26-8C46-4E6B-9AD9-BCAF8945EDE3}"/>
          </ac:picMkLst>
        </pc:picChg>
        <pc:picChg chg="mod">
          <ac:chgData name="남 상현" userId="03ad4a8e8f7310f3" providerId="LiveId" clId="{155DFB18-1017-41F8-BF83-826F8A2F4CF6}" dt="2022-02-16T05:54:52.351" v="14233"/>
          <ac:picMkLst>
            <pc:docMk/>
            <pc:sldMk cId="1092121338" sldId="281"/>
            <ac:picMk id="121" creationId="{2BEFFBFF-6B1B-41DC-9158-8A9DCC31FD04}"/>
          </ac:picMkLst>
        </pc:picChg>
        <pc:picChg chg="mod">
          <ac:chgData name="남 상현" userId="03ad4a8e8f7310f3" providerId="LiveId" clId="{155DFB18-1017-41F8-BF83-826F8A2F4CF6}" dt="2022-02-16T05:54:53.082" v="14235"/>
          <ac:picMkLst>
            <pc:docMk/>
            <pc:sldMk cId="1092121338" sldId="281"/>
            <ac:picMk id="133" creationId="{4FC33BB6-AC70-47B1-AB15-99B0AD1E2D12}"/>
          </ac:picMkLst>
        </pc:picChg>
        <pc:picChg chg="add mod">
          <ac:chgData name="남 상현" userId="03ad4a8e8f7310f3" providerId="LiveId" clId="{155DFB18-1017-41F8-BF83-826F8A2F4CF6}" dt="2022-02-16T06:23:56.180" v="14607" actId="164"/>
          <ac:picMkLst>
            <pc:docMk/>
            <pc:sldMk cId="1092121338" sldId="281"/>
            <ac:picMk id="153" creationId="{4E2379D1-233C-4387-9F67-D50DB33CE30A}"/>
          </ac:picMkLst>
        </pc:picChg>
        <pc:picChg chg="add mod">
          <ac:chgData name="남 상현" userId="03ad4a8e8f7310f3" providerId="LiveId" clId="{155DFB18-1017-41F8-BF83-826F8A2F4CF6}" dt="2022-02-16T06:23:42.171" v="14599"/>
          <ac:picMkLst>
            <pc:docMk/>
            <pc:sldMk cId="1092121338" sldId="281"/>
            <ac:picMk id="154" creationId="{76B4B5F4-D415-4BC6-9CC5-3540DFC109DB}"/>
          </ac:picMkLst>
        </pc:picChg>
        <pc:picChg chg="mod">
          <ac:chgData name="남 상현" userId="03ad4a8e8f7310f3" providerId="LiveId" clId="{155DFB18-1017-41F8-BF83-826F8A2F4CF6}" dt="2022-02-16T06:23:56.737" v="14608"/>
          <ac:picMkLst>
            <pc:docMk/>
            <pc:sldMk cId="1092121338" sldId="281"/>
            <ac:picMk id="157" creationId="{BF055AF4-58B6-40D8-9F5C-B6C843BD7028}"/>
          </ac:picMkLst>
        </pc:picChg>
        <pc:picChg chg="mod">
          <ac:chgData name="남 상현" userId="03ad4a8e8f7310f3" providerId="LiveId" clId="{155DFB18-1017-41F8-BF83-826F8A2F4CF6}" dt="2022-02-16T06:24:07.215" v="14614"/>
          <ac:picMkLst>
            <pc:docMk/>
            <pc:sldMk cId="1092121338" sldId="281"/>
            <ac:picMk id="160" creationId="{6D793264-AEDA-45A1-B8A7-E45ED208CF9E}"/>
          </ac:picMkLst>
        </pc:picChg>
        <pc:picChg chg="mod">
          <ac:chgData name="남 상현" userId="03ad4a8e8f7310f3" providerId="LiveId" clId="{155DFB18-1017-41F8-BF83-826F8A2F4CF6}" dt="2022-02-16T06:25:04.618" v="14638"/>
          <ac:picMkLst>
            <pc:docMk/>
            <pc:sldMk cId="1092121338" sldId="281"/>
            <ac:picMk id="168" creationId="{223536BD-FE64-46BA-8439-951E86FDBF49}"/>
          </ac:picMkLst>
        </pc:picChg>
        <pc:picChg chg="mod">
          <ac:chgData name="남 상현" userId="03ad4a8e8f7310f3" providerId="LiveId" clId="{155DFB18-1017-41F8-BF83-826F8A2F4CF6}" dt="2022-02-16T06:25:09.025" v="14640"/>
          <ac:picMkLst>
            <pc:docMk/>
            <pc:sldMk cId="1092121338" sldId="281"/>
            <ac:picMk id="171" creationId="{29FAD0C5-7F17-4DDC-9EB9-8073EBC88DAA}"/>
          </ac:picMkLst>
        </pc:picChg>
        <pc:picChg chg="add mod">
          <ac:chgData name="남 상현" userId="03ad4a8e8f7310f3" providerId="LiveId" clId="{155DFB18-1017-41F8-BF83-826F8A2F4CF6}" dt="2022-02-16T06:26:35.302" v="14683" actId="164"/>
          <ac:picMkLst>
            <pc:docMk/>
            <pc:sldMk cId="1092121338" sldId="281"/>
            <ac:picMk id="182" creationId="{FEFECAC3-4D5F-4574-82F1-703876D31489}"/>
          </ac:picMkLst>
        </pc:picChg>
        <pc:picChg chg="add mod">
          <ac:chgData name="남 상현" userId="03ad4a8e8f7310f3" providerId="LiveId" clId="{155DFB18-1017-41F8-BF83-826F8A2F4CF6}" dt="2022-02-16T06:29:55.239" v="14760" actId="14100"/>
          <ac:picMkLst>
            <pc:docMk/>
            <pc:sldMk cId="1092121338" sldId="281"/>
            <ac:picMk id="192" creationId="{3C26A4A4-8711-4F37-A493-B3DD1E381561}"/>
          </ac:picMkLst>
        </pc:picChg>
        <pc:picChg chg="mod">
          <ac:chgData name="남 상현" userId="03ad4a8e8f7310f3" providerId="LiveId" clId="{155DFB18-1017-41F8-BF83-826F8A2F4CF6}" dt="2022-02-16T06:24:56.006" v="14634" actId="1076"/>
          <ac:picMkLst>
            <pc:docMk/>
            <pc:sldMk cId="1092121338" sldId="281"/>
            <ac:picMk id="1026" creationId="{CD1D48D3-6027-41D2-80C6-33ECA284686F}"/>
          </ac:picMkLst>
        </pc:pic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38" creationId="{651467CD-2126-467C-BA47-C5F18B8F3621}"/>
          </ac:cxnSpMkLst>
        </pc:cxn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39" creationId="{CBF6A59D-76E2-4710-B42F-515660E4DF30}"/>
          </ac:cxnSpMkLst>
        </pc:cxn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40" creationId="{48FC6449-B25D-49A3-BB04-CD8EEC50FC57}"/>
          </ac:cxnSpMkLst>
        </pc:cxn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41" creationId="{FF38067C-196C-4071-9943-E1DC3A375B31}"/>
          </ac:cxnSpMkLst>
        </pc:cxn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42" creationId="{104303A7-0AAC-46DF-AC3B-4E35118EF6F5}"/>
          </ac:cxnSpMkLst>
        </pc:cxn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43" creationId="{C0E99A8A-D6CC-442A-BC32-1212E5BE562F}"/>
          </ac:cxnSpMkLst>
        </pc:cxnChg>
        <pc:cxnChg chg="mod">
          <ac:chgData name="남 상현" userId="03ad4a8e8f7310f3" providerId="LiveId" clId="{155DFB18-1017-41F8-BF83-826F8A2F4CF6}" dt="2022-02-16T05:54:09.291" v="14201" actId="164"/>
          <ac:cxnSpMkLst>
            <pc:docMk/>
            <pc:sldMk cId="1092121338" sldId="281"/>
            <ac:cxnSpMk id="62" creationId="{78E31580-3A2E-414F-A417-C62A8B84200E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71" creationId="{664518CD-AF6C-4137-BED9-E2D7B232C5FB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73" creationId="{992BF95E-F479-4245-A88E-93EDEABC86C3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76" creationId="{D2D27180-4B94-4C9A-B3AA-EA6CA8BBF37C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77" creationId="{881FDFD2-491D-4D80-B659-0A53C97D9FD5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85" creationId="{2579C07D-396A-4D68-84DA-B1A3D5CCD71E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86" creationId="{3F8F6CF7-D5B4-41A2-81CD-F3E2DB4025AF}"/>
          </ac:cxnSpMkLst>
        </pc:cxnChg>
        <pc:cxnChg chg="mod topLvl">
          <ac:chgData name="남 상현" userId="03ad4a8e8f7310f3" providerId="LiveId" clId="{155DFB18-1017-41F8-BF83-826F8A2F4CF6}" dt="2022-02-16T05:55:35.318" v="14254" actId="1036"/>
          <ac:cxnSpMkLst>
            <pc:docMk/>
            <pc:sldMk cId="1092121338" sldId="281"/>
            <ac:cxnSpMk id="96" creationId="{BDA572FA-6277-439B-A163-13D5F5E70AB1}"/>
          </ac:cxnSpMkLst>
        </pc:cxnChg>
        <pc:cxnChg chg="mod">
          <ac:chgData name="남 상현" userId="03ad4a8e8f7310f3" providerId="LiveId" clId="{155DFB18-1017-41F8-BF83-826F8A2F4CF6}" dt="2022-02-16T05:54:44.756" v="14221"/>
          <ac:cxnSpMkLst>
            <pc:docMk/>
            <pc:sldMk cId="1092121338" sldId="281"/>
            <ac:cxnSpMk id="97" creationId="{49E13C02-E285-4514-A867-B832646958DE}"/>
          </ac:cxnSpMkLst>
        </pc:cxnChg>
        <pc:cxnChg chg="mod">
          <ac:chgData name="남 상현" userId="03ad4a8e8f7310f3" providerId="LiveId" clId="{155DFB18-1017-41F8-BF83-826F8A2F4CF6}" dt="2022-02-16T05:54:28.824" v="14216" actId="165"/>
          <ac:cxnSpMkLst>
            <pc:docMk/>
            <pc:sldMk cId="1092121338" sldId="281"/>
            <ac:cxnSpMk id="103" creationId="{4028D0FE-8063-41BA-94CF-BF036840DE99}"/>
          </ac:cxnSpMkLst>
        </pc:cxnChg>
        <pc:cxnChg chg="mod">
          <ac:chgData name="남 상현" userId="03ad4a8e8f7310f3" providerId="LiveId" clId="{155DFB18-1017-41F8-BF83-826F8A2F4CF6}" dt="2022-02-16T05:54:28.824" v="14216" actId="165"/>
          <ac:cxnSpMkLst>
            <pc:docMk/>
            <pc:sldMk cId="1092121338" sldId="281"/>
            <ac:cxnSpMk id="104" creationId="{0E73DA1C-E166-47F7-9B30-0764AC730B4F}"/>
          </ac:cxnSpMkLst>
        </pc:cxnChg>
        <pc:cxnChg chg="mod">
          <ac:chgData name="남 상현" userId="03ad4a8e8f7310f3" providerId="LiveId" clId="{155DFB18-1017-41F8-BF83-826F8A2F4CF6}" dt="2022-02-16T05:54:28.824" v="14216" actId="165"/>
          <ac:cxnSpMkLst>
            <pc:docMk/>
            <pc:sldMk cId="1092121338" sldId="281"/>
            <ac:cxnSpMk id="105" creationId="{5BC0D235-F572-407C-9BDC-2926DF0ADDC8}"/>
          </ac:cxnSpMkLst>
        </pc:cxnChg>
        <pc:cxnChg chg="mod">
          <ac:chgData name="남 상현" userId="03ad4a8e8f7310f3" providerId="LiveId" clId="{155DFB18-1017-41F8-BF83-826F8A2F4CF6}" dt="2022-02-16T05:54:28.824" v="14216" actId="165"/>
          <ac:cxnSpMkLst>
            <pc:docMk/>
            <pc:sldMk cId="1092121338" sldId="281"/>
            <ac:cxnSpMk id="106" creationId="{B952E790-D1B4-4AEE-9A68-9A1DF7DC31AE}"/>
          </ac:cxnSpMkLst>
        </pc:cxnChg>
        <pc:cxnChg chg="mod">
          <ac:chgData name="남 상현" userId="03ad4a8e8f7310f3" providerId="LiveId" clId="{155DFB18-1017-41F8-BF83-826F8A2F4CF6}" dt="2022-02-16T05:54:28.824" v="14216" actId="165"/>
          <ac:cxnSpMkLst>
            <pc:docMk/>
            <pc:sldMk cId="1092121338" sldId="281"/>
            <ac:cxnSpMk id="107" creationId="{E0E7D5D0-9D07-4B2D-B3CF-DCC8CBE6EF74}"/>
          </ac:cxnSpMkLst>
        </pc:cxnChg>
        <pc:cxnChg chg="mod">
          <ac:chgData name="남 상현" userId="03ad4a8e8f7310f3" providerId="LiveId" clId="{155DFB18-1017-41F8-BF83-826F8A2F4CF6}" dt="2022-02-16T05:54:28.824" v="14216" actId="165"/>
          <ac:cxnSpMkLst>
            <pc:docMk/>
            <pc:sldMk cId="1092121338" sldId="281"/>
            <ac:cxnSpMk id="109" creationId="{6197E9BD-56C6-4CA4-B986-3354AEA4B945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1" creationId="{43F8F3E4-E241-4951-9A35-4E1E57B6128A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2" creationId="{E2062F79-579E-4943-B47C-DF2A02B23A3B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3" creationId="{BAE551FF-CFB4-4323-A298-FFF31C1837A6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4" creationId="{C146F5F9-C06B-4B63-8D4C-7D8C46995026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5" creationId="{7391190A-37CE-499C-9CA0-14DF4996699C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6" creationId="{FF5F86F4-10CE-4C49-9031-37B79DB58BE7}"/>
          </ac:cxnSpMkLst>
        </pc:cxnChg>
        <pc:cxnChg chg="mod">
          <ac:chgData name="남 상현" userId="03ad4a8e8f7310f3" providerId="LiveId" clId="{155DFB18-1017-41F8-BF83-826F8A2F4CF6}" dt="2022-02-16T05:54:50.819" v="14231"/>
          <ac:cxnSpMkLst>
            <pc:docMk/>
            <pc:sldMk cId="1092121338" sldId="281"/>
            <ac:cxnSpMk id="118" creationId="{80B02A19-C20B-48F9-B414-870E787878B1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23" creationId="{E627A060-9256-4DCB-B9C9-1660961FCF3B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24" creationId="{9FF95230-DCD5-4C05-92FC-BC2007C50281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25" creationId="{D1F9B0EB-EA31-4360-A83B-72314396DCA9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26" creationId="{B7F65F34-7B5A-4345-9DB5-657B1206C45F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27" creationId="{708CD8E9-FDAC-44B3-91D3-C591A60DC823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28" creationId="{66DC0A7C-A811-4CF0-BC0C-18D3DFA229FE}"/>
          </ac:cxnSpMkLst>
        </pc:cxnChg>
        <pc:cxnChg chg="mod">
          <ac:chgData name="남 상현" userId="03ad4a8e8f7310f3" providerId="LiveId" clId="{155DFB18-1017-41F8-BF83-826F8A2F4CF6}" dt="2022-02-16T05:54:52.351" v="14233"/>
          <ac:cxnSpMkLst>
            <pc:docMk/>
            <pc:sldMk cId="1092121338" sldId="281"/>
            <ac:cxnSpMk id="130" creationId="{F52C3648-12DD-4895-A0E4-3B089A16B668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35" creationId="{2B8EB898-B883-496C-9E14-88C400241254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36" creationId="{7436BF0D-A864-4325-92F6-93CB717D7C5B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37" creationId="{32A54E3F-2FBC-46BC-A151-F2E23BB2C35C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38" creationId="{47DF7ABE-85D5-46CA-8F9F-533FBCED8E7C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39" creationId="{E929BE61-7DF5-4F0C-99C0-F06BCC479CD4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40" creationId="{95095319-085E-4488-A7B5-7EA3974DF853}"/>
          </ac:cxnSpMkLst>
        </pc:cxnChg>
        <pc:cxnChg chg="mod">
          <ac:chgData name="남 상현" userId="03ad4a8e8f7310f3" providerId="LiveId" clId="{155DFB18-1017-41F8-BF83-826F8A2F4CF6}" dt="2022-02-16T05:54:53.082" v="14235"/>
          <ac:cxnSpMkLst>
            <pc:docMk/>
            <pc:sldMk cId="1092121338" sldId="281"/>
            <ac:cxnSpMk id="142" creationId="{74C0D4DB-4435-43D8-BA10-C3044B6814C8}"/>
          </ac:cxnSpMkLst>
        </pc:cxnChg>
      </pc:sldChg>
      <pc:sldChg chg="addSp delSp modSp add mod">
        <pc:chgData name="남 상현" userId="03ad4a8e8f7310f3" providerId="LiveId" clId="{155DFB18-1017-41F8-BF83-826F8A2F4CF6}" dt="2022-02-16T06:12:37.928" v="14588" actId="14100"/>
        <pc:sldMkLst>
          <pc:docMk/>
          <pc:sldMk cId="3247057499" sldId="282"/>
        </pc:sldMkLst>
        <pc:spChg chg="add mod">
          <ac:chgData name="남 상현" userId="03ad4a8e8f7310f3" providerId="LiveId" clId="{155DFB18-1017-41F8-BF83-826F8A2F4CF6}" dt="2022-02-16T06:02:59.608" v="14268" actId="21"/>
          <ac:spMkLst>
            <pc:docMk/>
            <pc:sldMk cId="3247057499" sldId="282"/>
            <ac:spMk id="27" creationId="{11ACEFB1-8C53-4A36-A477-CD08EA19E808}"/>
          </ac:spMkLst>
        </pc:spChg>
        <pc:spChg chg="add mod">
          <ac:chgData name="남 상현" userId="03ad4a8e8f7310f3" providerId="LiveId" clId="{155DFB18-1017-41F8-BF83-826F8A2F4CF6}" dt="2022-02-16T06:10:16.070" v="14512" actId="1076"/>
          <ac:spMkLst>
            <pc:docMk/>
            <pc:sldMk cId="3247057499" sldId="282"/>
            <ac:spMk id="28" creationId="{6C4C8DAC-A8F5-4CF1-B6D2-E342D11BA79D}"/>
          </ac:spMkLst>
        </pc:spChg>
        <pc:spChg chg="add del mod">
          <ac:chgData name="남 상현" userId="03ad4a8e8f7310f3" providerId="LiveId" clId="{155DFB18-1017-41F8-BF83-826F8A2F4CF6}" dt="2022-02-16T06:08:43.536" v="14472" actId="21"/>
          <ac:spMkLst>
            <pc:docMk/>
            <pc:sldMk cId="3247057499" sldId="282"/>
            <ac:spMk id="29" creationId="{770C2B6A-9389-4628-8A2A-EEFAA61B0C48}"/>
          </ac:spMkLst>
        </pc:spChg>
        <pc:spChg chg="add mod">
          <ac:chgData name="남 상현" userId="03ad4a8e8f7310f3" providerId="LiveId" clId="{155DFB18-1017-41F8-BF83-826F8A2F4CF6}" dt="2022-02-16T06:11:39.022" v="14571" actId="1038"/>
          <ac:spMkLst>
            <pc:docMk/>
            <pc:sldMk cId="3247057499" sldId="282"/>
            <ac:spMk id="30" creationId="{009F8B38-CA43-4500-82CC-D641EE49F6A0}"/>
          </ac:spMkLst>
        </pc:spChg>
        <pc:spChg chg="add del mod">
          <ac:chgData name="남 상현" userId="03ad4a8e8f7310f3" providerId="LiveId" clId="{155DFB18-1017-41F8-BF83-826F8A2F4CF6}" dt="2022-02-16T06:08:51.943" v="14476"/>
          <ac:spMkLst>
            <pc:docMk/>
            <pc:sldMk cId="3247057499" sldId="282"/>
            <ac:spMk id="32" creationId="{A0F869F1-9801-4316-9844-7493717FA889}"/>
          </ac:spMkLst>
        </pc:spChg>
        <pc:spChg chg="del">
          <ac:chgData name="남 상현" userId="03ad4a8e8f7310f3" providerId="LiveId" clId="{155DFB18-1017-41F8-BF83-826F8A2F4CF6}" dt="2022-02-16T06:02:41.866" v="14264" actId="478"/>
          <ac:spMkLst>
            <pc:docMk/>
            <pc:sldMk cId="3247057499" sldId="282"/>
            <ac:spMk id="34" creationId="{F58C9706-AEF6-4938-8ECC-C9084EC5C254}"/>
          </ac:spMkLst>
        </pc:spChg>
        <pc:spChg chg="del">
          <ac:chgData name="남 상현" userId="03ad4a8e8f7310f3" providerId="LiveId" clId="{155DFB18-1017-41F8-BF83-826F8A2F4CF6}" dt="2022-02-16T06:02:40.491" v="14263" actId="478"/>
          <ac:spMkLst>
            <pc:docMk/>
            <pc:sldMk cId="3247057499" sldId="282"/>
            <ac:spMk id="44" creationId="{E69E0A9D-EA5B-4C6D-A7F0-701C7C234038}"/>
          </ac:spMkLst>
        </pc:spChg>
        <pc:spChg chg="add del mod">
          <ac:chgData name="남 상현" userId="03ad4a8e8f7310f3" providerId="LiveId" clId="{155DFB18-1017-41F8-BF83-826F8A2F4CF6}" dt="2022-02-16T06:11:16.444" v="14543"/>
          <ac:spMkLst>
            <pc:docMk/>
            <pc:sldMk cId="3247057499" sldId="282"/>
            <ac:spMk id="51" creationId="{7B51741F-70B0-4E69-B4EF-BFDC030D0DE3}"/>
          </ac:spMkLst>
        </pc:spChg>
        <pc:spChg chg="add mod">
          <ac:chgData name="남 상현" userId="03ad4a8e8f7310f3" providerId="LiveId" clId="{155DFB18-1017-41F8-BF83-826F8A2F4CF6}" dt="2022-02-16T06:11:59.310" v="14576" actId="1076"/>
          <ac:spMkLst>
            <pc:docMk/>
            <pc:sldMk cId="3247057499" sldId="282"/>
            <ac:spMk id="53" creationId="{3527E541-013E-4433-B200-77DC2C8E0906}"/>
          </ac:spMkLst>
        </pc:spChg>
        <pc:spChg chg="mod">
          <ac:chgData name="남 상현" userId="03ad4a8e8f7310f3" providerId="LiveId" clId="{155DFB18-1017-41F8-BF83-826F8A2F4CF6}" dt="2022-02-16T06:04:09.838" v="14297" actId="207"/>
          <ac:spMkLst>
            <pc:docMk/>
            <pc:sldMk cId="3247057499" sldId="282"/>
            <ac:spMk id="88" creationId="{6E1C8057-4A04-471A-BEB9-992B8837DDCA}"/>
          </ac:spMkLst>
        </pc:spChg>
        <pc:grpChg chg="mod">
          <ac:chgData name="남 상현" userId="03ad4a8e8f7310f3" providerId="LiveId" clId="{155DFB18-1017-41F8-BF83-826F8A2F4CF6}" dt="2022-02-16T06:02:47.108" v="14266" actId="1076"/>
          <ac:grpSpMkLst>
            <pc:docMk/>
            <pc:sldMk cId="3247057499" sldId="282"/>
            <ac:grpSpMk id="8" creationId="{C5303A8B-915B-4458-8430-4665D6AB5C06}"/>
          </ac:grpSpMkLst>
        </pc:grpChg>
        <pc:grpChg chg="del">
          <ac:chgData name="남 상현" userId="03ad4a8e8f7310f3" providerId="LiveId" clId="{155DFB18-1017-41F8-BF83-826F8A2F4CF6}" dt="2022-02-16T06:02:43.551" v="14265" actId="478"/>
          <ac:grpSpMkLst>
            <pc:docMk/>
            <pc:sldMk cId="3247057499" sldId="282"/>
            <ac:grpSpMk id="33" creationId="{F27DC862-BBFC-43BC-9E55-C9FA1B120A25}"/>
          </ac:grpSpMkLst>
        </pc:grpChg>
        <pc:picChg chg="add mod">
          <ac:chgData name="남 상현" userId="03ad4a8e8f7310f3" providerId="LiveId" clId="{155DFB18-1017-41F8-BF83-826F8A2F4CF6}" dt="2022-02-16T06:08:46.033" v="14474" actId="1076"/>
          <ac:picMkLst>
            <pc:docMk/>
            <pc:sldMk cId="3247057499" sldId="282"/>
            <ac:picMk id="4" creationId="{C4CFC816-CA47-4C72-B120-3C6A4B1710BE}"/>
          </ac:picMkLst>
        </pc:picChg>
        <pc:picChg chg="add del mod">
          <ac:chgData name="남 상현" userId="03ad4a8e8f7310f3" providerId="LiveId" clId="{155DFB18-1017-41F8-BF83-826F8A2F4CF6}" dt="2022-02-16T06:09:18.794" v="14484" actId="478"/>
          <ac:picMkLst>
            <pc:docMk/>
            <pc:sldMk cId="3247057499" sldId="282"/>
            <ac:picMk id="5" creationId="{1E1EC250-26B3-43E3-868A-E5904E1A7C8D}"/>
          </ac:picMkLst>
        </pc:picChg>
        <pc:picChg chg="add mod">
          <ac:chgData name="남 상현" userId="03ad4a8e8f7310f3" providerId="LiveId" clId="{155DFB18-1017-41F8-BF83-826F8A2F4CF6}" dt="2022-02-16T06:10:06.814" v="14508" actId="29295"/>
          <ac:picMkLst>
            <pc:docMk/>
            <pc:sldMk cId="3247057499" sldId="282"/>
            <ac:picMk id="6" creationId="{036EBB4D-8359-455D-85BA-B009B30B5CB1}"/>
          </ac:picMkLst>
        </pc:picChg>
        <pc:picChg chg="add mod">
          <ac:chgData name="남 상현" userId="03ad4a8e8f7310f3" providerId="LiveId" clId="{155DFB18-1017-41F8-BF83-826F8A2F4CF6}" dt="2022-02-16T06:10:10.778" v="14509" actId="29295"/>
          <ac:picMkLst>
            <pc:docMk/>
            <pc:sldMk cId="3247057499" sldId="282"/>
            <ac:picMk id="9" creationId="{FFE3E32E-F208-4739-B062-7C1285B8B6A3}"/>
          </ac:picMkLst>
        </pc:picChg>
        <pc:picChg chg="add mod">
          <ac:chgData name="남 상현" userId="03ad4a8e8f7310f3" providerId="LiveId" clId="{155DFB18-1017-41F8-BF83-826F8A2F4CF6}" dt="2022-02-16T06:11:46.488" v="14572" actId="29295"/>
          <ac:picMkLst>
            <pc:docMk/>
            <pc:sldMk cId="3247057499" sldId="282"/>
            <ac:picMk id="20" creationId="{843F5683-2BD8-48F7-956C-E280D1A567CA}"/>
          </ac:picMkLst>
        </pc:picChg>
        <pc:picChg chg="add mod">
          <ac:chgData name="남 상현" userId="03ad4a8e8f7310f3" providerId="LiveId" clId="{155DFB18-1017-41F8-BF83-826F8A2F4CF6}" dt="2022-02-16T06:11:51.103" v="14573" actId="29295"/>
          <ac:picMkLst>
            <pc:docMk/>
            <pc:sldMk cId="3247057499" sldId="282"/>
            <ac:picMk id="21" creationId="{41FA86BE-6D0E-4BC3-8FF3-6E84DE8F189B}"/>
          </ac:picMkLst>
        </pc:picChg>
        <pc:picChg chg="add mod">
          <ac:chgData name="남 상현" userId="03ad4a8e8f7310f3" providerId="LiveId" clId="{155DFB18-1017-41F8-BF83-826F8A2F4CF6}" dt="2022-02-16T06:11:54.858" v="14574" actId="29295"/>
          <ac:picMkLst>
            <pc:docMk/>
            <pc:sldMk cId="3247057499" sldId="282"/>
            <ac:picMk id="22" creationId="{9AC62C8F-5518-4F86-AFDF-24FEC585A081}"/>
          </ac:picMkLst>
        </pc:picChg>
        <pc:picChg chg="add mod">
          <ac:chgData name="남 상현" userId="03ad4a8e8f7310f3" providerId="LiveId" clId="{155DFB18-1017-41F8-BF83-826F8A2F4CF6}" dt="2022-02-16T06:09:21.174" v="14486"/>
          <ac:picMkLst>
            <pc:docMk/>
            <pc:sldMk cId="3247057499" sldId="282"/>
            <ac:picMk id="45" creationId="{D39BFD6D-01DF-4C16-88EA-22DAB8B9DEF3}"/>
          </ac:picMkLst>
        </pc:picChg>
        <pc:cxnChg chg="add mod">
          <ac:chgData name="남 상현" userId="03ad4a8e8f7310f3" providerId="LiveId" clId="{155DFB18-1017-41F8-BF83-826F8A2F4CF6}" dt="2022-02-16T06:12:26.003" v="14585" actId="14100"/>
          <ac:cxnSpMkLst>
            <pc:docMk/>
            <pc:sldMk cId="3247057499" sldId="282"/>
            <ac:cxnSpMk id="46" creationId="{B485DB94-5D02-4C13-9F9D-1303326FC7AB}"/>
          </ac:cxnSpMkLst>
        </pc:cxnChg>
        <pc:cxnChg chg="add del mod">
          <ac:chgData name="남 상현" userId="03ad4a8e8f7310f3" providerId="LiveId" clId="{155DFB18-1017-41F8-BF83-826F8A2F4CF6}" dt="2022-02-16T06:10:28.470" v="14515" actId="478"/>
          <ac:cxnSpMkLst>
            <pc:docMk/>
            <pc:sldMk cId="3247057499" sldId="282"/>
            <ac:cxnSpMk id="47" creationId="{7025C0D4-9B65-490F-B39C-FBC4572EBC93}"/>
          </ac:cxnSpMkLst>
        </pc:cxnChg>
        <pc:cxnChg chg="add del mod">
          <ac:chgData name="남 상현" userId="03ad4a8e8f7310f3" providerId="LiveId" clId="{155DFB18-1017-41F8-BF83-826F8A2F4CF6}" dt="2022-02-16T06:10:29.187" v="14516" actId="478"/>
          <ac:cxnSpMkLst>
            <pc:docMk/>
            <pc:sldMk cId="3247057499" sldId="282"/>
            <ac:cxnSpMk id="48" creationId="{3E754C26-535B-46E8-83C2-BD9C34CED9B6}"/>
          </ac:cxnSpMkLst>
        </pc:cxnChg>
        <pc:cxnChg chg="add mod">
          <ac:chgData name="남 상현" userId="03ad4a8e8f7310f3" providerId="LiveId" clId="{155DFB18-1017-41F8-BF83-826F8A2F4CF6}" dt="2022-02-16T06:12:35.934" v="14587" actId="14100"/>
          <ac:cxnSpMkLst>
            <pc:docMk/>
            <pc:sldMk cId="3247057499" sldId="282"/>
            <ac:cxnSpMk id="49" creationId="{EBBF16EB-6BC5-452E-B2AA-D9CB68E0C800}"/>
          </ac:cxnSpMkLst>
        </pc:cxnChg>
        <pc:cxnChg chg="add mod">
          <ac:chgData name="남 상현" userId="03ad4a8e8f7310f3" providerId="LiveId" clId="{155DFB18-1017-41F8-BF83-826F8A2F4CF6}" dt="2022-02-16T06:12:37.928" v="14588" actId="14100"/>
          <ac:cxnSpMkLst>
            <pc:docMk/>
            <pc:sldMk cId="3247057499" sldId="282"/>
            <ac:cxnSpMk id="50" creationId="{306A5834-BF3B-4D20-A129-E6B0985C5F69}"/>
          </ac:cxnSpMkLst>
        </pc:cxnChg>
        <pc:cxnChg chg="add mod">
          <ac:chgData name="남 상현" userId="03ad4a8e8f7310f3" providerId="LiveId" clId="{155DFB18-1017-41F8-BF83-826F8A2F4CF6}" dt="2022-02-16T06:12:16.934" v="14582" actId="14100"/>
          <ac:cxnSpMkLst>
            <pc:docMk/>
            <pc:sldMk cId="3247057499" sldId="282"/>
            <ac:cxnSpMk id="54" creationId="{56E57D98-562E-4199-A5B1-E78ABEA8D9B0}"/>
          </ac:cxnSpMkLst>
        </pc:cxnChg>
        <pc:cxnChg chg="add mod">
          <ac:chgData name="남 상현" userId="03ad4a8e8f7310f3" providerId="LiveId" clId="{155DFB18-1017-41F8-BF83-826F8A2F4CF6}" dt="2022-02-16T06:12:16.934" v="14582" actId="14100"/>
          <ac:cxnSpMkLst>
            <pc:docMk/>
            <pc:sldMk cId="3247057499" sldId="282"/>
            <ac:cxnSpMk id="55" creationId="{EC7E87A3-8588-42EB-B3F1-8D77B288FEF7}"/>
          </ac:cxnSpMkLst>
        </pc:cxnChg>
        <pc:cxnChg chg="add mod">
          <ac:chgData name="남 상현" userId="03ad4a8e8f7310f3" providerId="LiveId" clId="{155DFB18-1017-41F8-BF83-826F8A2F4CF6}" dt="2022-02-16T06:12:16.934" v="14582" actId="14100"/>
          <ac:cxnSpMkLst>
            <pc:docMk/>
            <pc:sldMk cId="3247057499" sldId="282"/>
            <ac:cxnSpMk id="56" creationId="{00E55DA3-9F1F-4CAA-9AB9-95FF9F706631}"/>
          </ac:cxnSpMkLst>
        </pc:cxnChg>
        <pc:cxnChg chg="mod">
          <ac:chgData name="남 상현" userId="03ad4a8e8f7310f3" providerId="LiveId" clId="{155DFB18-1017-41F8-BF83-826F8A2F4CF6}" dt="2022-02-16T06:02:40.491" v="14263" actId="478"/>
          <ac:cxnSpMkLst>
            <pc:docMk/>
            <pc:sldMk cId="3247057499" sldId="282"/>
            <ac:cxnSpMk id="62" creationId="{78E31580-3A2E-414F-A417-C62A8B84200E}"/>
          </ac:cxnSpMkLst>
        </pc:cxnChg>
        <pc:cxnChg chg="mod">
          <ac:chgData name="남 상현" userId="03ad4a8e8f7310f3" providerId="LiveId" clId="{155DFB18-1017-41F8-BF83-826F8A2F4CF6}" dt="2022-02-16T06:03:44.936" v="14293" actId="20577"/>
          <ac:cxnSpMkLst>
            <pc:docMk/>
            <pc:sldMk cId="3247057499" sldId="282"/>
            <ac:cxnSpMk id="96" creationId="{BDA572FA-6277-439B-A163-13D5F5E70AB1}"/>
          </ac:cxnSpMkLst>
        </pc:cxnChg>
      </pc:sldChg>
      <pc:sldChg chg="addSp delSp add del mod">
        <pc:chgData name="남 상현" userId="03ad4a8e8f7310f3" providerId="LiveId" clId="{155DFB18-1017-41F8-BF83-826F8A2F4CF6}" dt="2022-02-16T06:02:31.133" v="14258" actId="47"/>
        <pc:sldMkLst>
          <pc:docMk/>
          <pc:sldMk cId="3300480780" sldId="282"/>
        </pc:sldMkLst>
        <pc:spChg chg="add del">
          <ac:chgData name="남 상현" userId="03ad4a8e8f7310f3" providerId="LiveId" clId="{155DFB18-1017-41F8-BF83-826F8A2F4CF6}" dt="2022-02-16T05:52:47.063" v="14185" actId="22"/>
          <ac:spMkLst>
            <pc:docMk/>
            <pc:sldMk cId="3300480780" sldId="282"/>
            <ac:spMk id="59" creationId="{D2838D47-7A5E-46EA-9A30-708B54DA0B5B}"/>
          </ac:spMkLst>
        </pc:spChg>
        <pc:spChg chg="add del">
          <ac:chgData name="남 상현" userId="03ad4a8e8f7310f3" providerId="LiveId" clId="{155DFB18-1017-41F8-BF83-826F8A2F4CF6}" dt="2022-02-16T06:02:25.624" v="14255" actId="21"/>
          <ac:spMkLst>
            <pc:docMk/>
            <pc:sldMk cId="3300480780" sldId="282"/>
            <ac:spMk id="61" creationId="{43963E0F-B4F8-43D9-AC1E-CFEACBF74C86}"/>
          </ac:spMkLst>
        </pc:spChg>
      </pc:sldChg>
    </pc:docChg>
  </pc:docChgLst>
  <pc:docChgLst>
    <pc:chgData name="남 상현" userId="03ad4a8e8f7310f3" providerId="LiveId" clId="{28ABDB62-DCEC-4D25-95F8-DF85EB7C57B2}"/>
    <pc:docChg chg="undo custSel addSld modSld sldOrd">
      <pc:chgData name="남 상현" userId="03ad4a8e8f7310f3" providerId="LiveId" clId="{28ABDB62-DCEC-4D25-95F8-DF85EB7C57B2}" dt="2022-01-04T11:20:06.919" v="2132" actId="1076"/>
      <pc:docMkLst>
        <pc:docMk/>
      </pc:docMkLst>
      <pc:sldChg chg="addSp delSp modSp mod">
        <pc:chgData name="남 상현" userId="03ad4a8e8f7310f3" providerId="LiveId" clId="{28ABDB62-DCEC-4D25-95F8-DF85EB7C57B2}" dt="2022-01-04T11:05:10.226" v="1342" actId="21"/>
        <pc:sldMkLst>
          <pc:docMk/>
          <pc:sldMk cId="2711025936" sldId="256"/>
        </pc:sldMkLst>
        <pc:spChg chg="mod ord">
          <ac:chgData name="남 상현" userId="03ad4a8e8f7310f3" providerId="LiveId" clId="{28ABDB62-DCEC-4D25-95F8-DF85EB7C57B2}" dt="2022-01-04T11:03:48.037" v="1337" actId="1076"/>
          <ac:spMkLst>
            <pc:docMk/>
            <pc:sldMk cId="2711025936" sldId="256"/>
            <ac:spMk id="4" creationId="{A0646209-5709-46F5-A7C1-59A00CB7E0D0}"/>
          </ac:spMkLst>
        </pc:spChg>
        <pc:spChg chg="mod ord">
          <ac:chgData name="남 상현" userId="03ad4a8e8f7310f3" providerId="LiveId" clId="{28ABDB62-DCEC-4D25-95F8-DF85EB7C57B2}" dt="2022-01-03T10:29:26.384" v="165" actId="14838"/>
          <ac:spMkLst>
            <pc:docMk/>
            <pc:sldMk cId="2711025936" sldId="256"/>
            <ac:spMk id="5" creationId="{A4814D34-624C-4B61-9163-85FEBEFE10E3}"/>
          </ac:spMkLst>
        </pc:spChg>
        <pc:picChg chg="add mod">
          <ac:chgData name="남 상현" userId="03ad4a8e8f7310f3" providerId="LiveId" clId="{28ABDB62-DCEC-4D25-95F8-DF85EB7C57B2}" dt="2022-01-03T10:28:15.381" v="21" actId="1076"/>
          <ac:picMkLst>
            <pc:docMk/>
            <pc:sldMk cId="2711025936" sldId="256"/>
            <ac:picMk id="3" creationId="{5CE62C82-05E7-4F19-829C-6179B3800D11}"/>
          </ac:picMkLst>
        </pc:picChg>
        <pc:picChg chg="add del mod">
          <ac:chgData name="남 상현" userId="03ad4a8e8f7310f3" providerId="LiveId" clId="{28ABDB62-DCEC-4D25-95F8-DF85EB7C57B2}" dt="2022-01-04T11:05:10.226" v="1342" actId="21"/>
          <ac:picMkLst>
            <pc:docMk/>
            <pc:sldMk cId="2711025936" sldId="256"/>
            <ac:picMk id="8" creationId="{B91CD327-40B8-45AE-B5B6-26B156B0273B}"/>
          </ac:picMkLst>
        </pc:picChg>
        <pc:picChg chg="add mod">
          <ac:chgData name="남 상현" userId="03ad4a8e8f7310f3" providerId="LiveId" clId="{28ABDB62-DCEC-4D25-95F8-DF85EB7C57B2}" dt="2022-01-03T10:28:18.809" v="23" actId="1076"/>
          <ac:picMkLst>
            <pc:docMk/>
            <pc:sldMk cId="2711025936" sldId="256"/>
            <ac:picMk id="9" creationId="{AB773A8E-0202-403E-AA14-5FD417179FFD}"/>
          </ac:picMkLst>
        </pc:picChg>
        <pc:picChg chg="add mod">
          <ac:chgData name="남 상현" userId="03ad4a8e8f7310f3" providerId="LiveId" clId="{28ABDB62-DCEC-4D25-95F8-DF85EB7C57B2}" dt="2022-01-03T10:28:22.360" v="26" actId="1076"/>
          <ac:picMkLst>
            <pc:docMk/>
            <pc:sldMk cId="2711025936" sldId="256"/>
            <ac:picMk id="11" creationId="{3F7AF95E-384D-4AD2-8D6F-D965582272B5}"/>
          </ac:picMkLst>
        </pc:picChg>
        <pc:picChg chg="add mod">
          <ac:chgData name="남 상현" userId="03ad4a8e8f7310f3" providerId="LiveId" clId="{28ABDB62-DCEC-4D25-95F8-DF85EB7C57B2}" dt="2022-01-03T10:28:24.406" v="28" actId="1076"/>
          <ac:picMkLst>
            <pc:docMk/>
            <pc:sldMk cId="2711025936" sldId="256"/>
            <ac:picMk id="13" creationId="{0BFF29E3-D80B-45EB-92D7-16211B2C90E4}"/>
          </ac:picMkLst>
        </pc:picChg>
        <pc:picChg chg="add mod">
          <ac:chgData name="남 상현" userId="03ad4a8e8f7310f3" providerId="LiveId" clId="{28ABDB62-DCEC-4D25-95F8-DF85EB7C57B2}" dt="2022-01-03T10:28:26.491" v="30" actId="1076"/>
          <ac:picMkLst>
            <pc:docMk/>
            <pc:sldMk cId="2711025936" sldId="256"/>
            <ac:picMk id="15" creationId="{81E1298A-984F-4DC2-9031-5453A24B6BEC}"/>
          </ac:picMkLst>
        </pc:picChg>
        <pc:picChg chg="add mod">
          <ac:chgData name="남 상현" userId="03ad4a8e8f7310f3" providerId="LiveId" clId="{28ABDB62-DCEC-4D25-95F8-DF85EB7C57B2}" dt="2022-01-03T10:28:28.613" v="32" actId="1076"/>
          <ac:picMkLst>
            <pc:docMk/>
            <pc:sldMk cId="2711025936" sldId="256"/>
            <ac:picMk id="17" creationId="{7061D869-FDC7-4FB8-9D31-462F734C6D3B}"/>
          </ac:picMkLst>
        </pc:picChg>
      </pc:sldChg>
      <pc:sldChg chg="addSp delSp modSp new mod">
        <pc:chgData name="남 상현" userId="03ad4a8e8f7310f3" providerId="LiveId" clId="{28ABDB62-DCEC-4D25-95F8-DF85EB7C57B2}" dt="2022-01-04T11:03:31.742" v="1332"/>
        <pc:sldMkLst>
          <pc:docMk/>
          <pc:sldMk cId="1620760607" sldId="257"/>
        </pc:sldMkLst>
        <pc:spChg chg="del">
          <ac:chgData name="남 상현" userId="03ad4a8e8f7310f3" providerId="LiveId" clId="{28ABDB62-DCEC-4D25-95F8-DF85EB7C57B2}" dt="2022-01-03T10:29:34.571" v="167" actId="478"/>
          <ac:spMkLst>
            <pc:docMk/>
            <pc:sldMk cId="1620760607" sldId="257"/>
            <ac:spMk id="2" creationId="{BC6FAD64-134C-44BD-9A77-5342E9853755}"/>
          </ac:spMkLst>
        </pc:spChg>
        <pc:spChg chg="del">
          <ac:chgData name="남 상현" userId="03ad4a8e8f7310f3" providerId="LiveId" clId="{28ABDB62-DCEC-4D25-95F8-DF85EB7C57B2}" dt="2022-01-03T10:29:34.571" v="167" actId="478"/>
          <ac:spMkLst>
            <pc:docMk/>
            <pc:sldMk cId="1620760607" sldId="257"/>
            <ac:spMk id="3" creationId="{F1EDD370-A43D-411D-92C5-5F0C3D8A6A32}"/>
          </ac:spMkLst>
        </pc:spChg>
        <pc:spChg chg="add mod">
          <ac:chgData name="남 상현" userId="03ad4a8e8f7310f3" providerId="LiveId" clId="{28ABDB62-DCEC-4D25-95F8-DF85EB7C57B2}" dt="2022-01-03T10:58:18.093" v="496" actId="164"/>
          <ac:spMkLst>
            <pc:docMk/>
            <pc:sldMk cId="1620760607" sldId="257"/>
            <ac:spMk id="6" creationId="{B0A27A46-361F-4981-9074-3759AC4D5030}"/>
          </ac:spMkLst>
        </pc:spChg>
        <pc:spChg chg="add mod">
          <ac:chgData name="남 상현" userId="03ad4a8e8f7310f3" providerId="LiveId" clId="{28ABDB62-DCEC-4D25-95F8-DF85EB7C57B2}" dt="2022-01-03T10:58:20.870" v="500" actId="1076"/>
          <ac:spMkLst>
            <pc:docMk/>
            <pc:sldMk cId="1620760607" sldId="257"/>
            <ac:spMk id="7" creationId="{F1D5E652-649D-450A-A6F0-430E949751D8}"/>
          </ac:spMkLst>
        </pc:spChg>
        <pc:spChg chg="add mod">
          <ac:chgData name="남 상현" userId="03ad4a8e8f7310f3" providerId="LiveId" clId="{28ABDB62-DCEC-4D25-95F8-DF85EB7C57B2}" dt="2022-01-03T10:52:50.424" v="302" actId="2711"/>
          <ac:spMkLst>
            <pc:docMk/>
            <pc:sldMk cId="1620760607" sldId="257"/>
            <ac:spMk id="8" creationId="{69805936-AC35-429A-9845-87A34EB6E567}"/>
          </ac:spMkLst>
        </pc:spChg>
        <pc:spChg chg="add mod">
          <ac:chgData name="남 상현" userId="03ad4a8e8f7310f3" providerId="LiveId" clId="{28ABDB62-DCEC-4D25-95F8-DF85EB7C57B2}" dt="2022-01-03T10:52:10.049" v="291" actId="1076"/>
          <ac:spMkLst>
            <pc:docMk/>
            <pc:sldMk cId="1620760607" sldId="257"/>
            <ac:spMk id="9" creationId="{5A697E41-E191-47C8-B67A-07C7EF90C024}"/>
          </ac:spMkLst>
        </pc:spChg>
        <pc:spChg chg="add del mod">
          <ac:chgData name="남 상현" userId="03ad4a8e8f7310f3" providerId="LiveId" clId="{28ABDB62-DCEC-4D25-95F8-DF85EB7C57B2}" dt="2022-01-04T11:03:31.742" v="1332"/>
          <ac:spMkLst>
            <pc:docMk/>
            <pc:sldMk cId="1620760607" sldId="257"/>
            <ac:spMk id="10" creationId="{309CDEF9-58FD-4C58-A5EB-AAD43C6230C3}"/>
          </ac:spMkLst>
        </pc:spChg>
        <pc:spChg chg="add del mod">
          <ac:chgData name="남 상현" userId="03ad4a8e8f7310f3" providerId="LiveId" clId="{28ABDB62-DCEC-4D25-95F8-DF85EB7C57B2}" dt="2022-01-03T10:53:56.086" v="337" actId="478"/>
          <ac:spMkLst>
            <pc:docMk/>
            <pc:sldMk cId="1620760607" sldId="257"/>
            <ac:spMk id="10" creationId="{A3A5F932-9A02-4937-A000-68CD83B7783D}"/>
          </ac:spMkLst>
        </pc:spChg>
        <pc:spChg chg="add mod">
          <ac:chgData name="남 상현" userId="03ad4a8e8f7310f3" providerId="LiveId" clId="{28ABDB62-DCEC-4D25-95F8-DF85EB7C57B2}" dt="2022-01-03T10:58:13.158" v="495"/>
          <ac:spMkLst>
            <pc:docMk/>
            <pc:sldMk cId="1620760607" sldId="257"/>
            <ac:spMk id="12" creationId="{583A6FBD-4130-4320-95F1-11999CA516E8}"/>
          </ac:spMkLst>
        </pc:spChg>
        <pc:spChg chg="add mod">
          <ac:chgData name="남 상현" userId="03ad4a8e8f7310f3" providerId="LiveId" clId="{28ABDB62-DCEC-4D25-95F8-DF85EB7C57B2}" dt="2022-01-03T10:56:47.024" v="461" actId="113"/>
          <ac:spMkLst>
            <pc:docMk/>
            <pc:sldMk cId="1620760607" sldId="257"/>
            <ac:spMk id="13" creationId="{FA7E92E7-6A42-4016-9AA6-FAC06603C615}"/>
          </ac:spMkLst>
        </pc:spChg>
        <pc:spChg chg="add del mod">
          <ac:chgData name="남 상현" userId="03ad4a8e8f7310f3" providerId="LiveId" clId="{28ABDB62-DCEC-4D25-95F8-DF85EB7C57B2}" dt="2022-01-03T10:55:25.642" v="388"/>
          <ac:spMkLst>
            <pc:docMk/>
            <pc:sldMk cId="1620760607" sldId="257"/>
            <ac:spMk id="14" creationId="{DD618C3F-611B-4A59-8FF5-144A1DF4F207}"/>
          </ac:spMkLst>
        </pc:spChg>
        <pc:grpChg chg="add mod">
          <ac:chgData name="남 상현" userId="03ad4a8e8f7310f3" providerId="LiveId" clId="{28ABDB62-DCEC-4D25-95F8-DF85EB7C57B2}" dt="2022-01-03T10:58:18.093" v="496" actId="164"/>
          <ac:grpSpMkLst>
            <pc:docMk/>
            <pc:sldMk cId="1620760607" sldId="257"/>
            <ac:grpSpMk id="5" creationId="{E0A7E244-D2E6-466F-BE49-AFC637555E19}"/>
          </ac:grpSpMkLst>
        </pc:grpChg>
        <pc:grpChg chg="add del mod">
          <ac:chgData name="남 상현" userId="03ad4a8e8f7310f3" providerId="LiveId" clId="{28ABDB62-DCEC-4D25-95F8-DF85EB7C57B2}" dt="2022-01-03T10:58:27.458" v="504" actId="21"/>
          <ac:grpSpMkLst>
            <pc:docMk/>
            <pc:sldMk cId="1620760607" sldId="257"/>
            <ac:grpSpMk id="11" creationId="{E47EF9E3-3A37-47EE-A50D-E1BC52EEE2B6}"/>
          </ac:grpSpMkLst>
        </pc:grpChg>
        <pc:grpChg chg="add mod">
          <ac:chgData name="남 상현" userId="03ad4a8e8f7310f3" providerId="LiveId" clId="{28ABDB62-DCEC-4D25-95F8-DF85EB7C57B2}" dt="2022-01-03T11:06:42.367" v="667" actId="1076"/>
          <ac:grpSpMkLst>
            <pc:docMk/>
            <pc:sldMk cId="1620760607" sldId="257"/>
            <ac:grpSpMk id="18" creationId="{9487CE3D-0ED9-405D-8F70-42CD6348E87A}"/>
          </ac:grpSpMkLst>
        </pc:grpChg>
        <pc:picChg chg="add mod">
          <ac:chgData name="남 상현" userId="03ad4a8e8f7310f3" providerId="LiveId" clId="{28ABDB62-DCEC-4D25-95F8-DF85EB7C57B2}" dt="2022-01-03T11:06:37.690" v="664" actId="164"/>
          <ac:picMkLst>
            <pc:docMk/>
            <pc:sldMk cId="1620760607" sldId="257"/>
            <ac:picMk id="15" creationId="{E17EFEC4-B495-4841-B134-7ED395B87E70}"/>
          </ac:picMkLst>
        </pc:picChg>
        <pc:picChg chg="add mod">
          <ac:chgData name="남 상현" userId="03ad4a8e8f7310f3" providerId="LiveId" clId="{28ABDB62-DCEC-4D25-95F8-DF85EB7C57B2}" dt="2022-01-03T11:06:37.690" v="664" actId="164"/>
          <ac:picMkLst>
            <pc:docMk/>
            <pc:sldMk cId="1620760607" sldId="257"/>
            <ac:picMk id="16" creationId="{C651517A-32CE-45B4-B505-EC376232F95C}"/>
          </ac:picMkLst>
        </pc:picChg>
        <pc:picChg chg="add mod">
          <ac:chgData name="남 상현" userId="03ad4a8e8f7310f3" providerId="LiveId" clId="{28ABDB62-DCEC-4D25-95F8-DF85EB7C57B2}" dt="2022-01-03T11:06:37.690" v="664" actId="164"/>
          <ac:picMkLst>
            <pc:docMk/>
            <pc:sldMk cId="1620760607" sldId="257"/>
            <ac:picMk id="17" creationId="{8A42D9FF-7DA0-4F41-A8BA-AC7893CBD95C}"/>
          </ac:picMkLst>
        </pc:picChg>
        <pc:picChg chg="add del">
          <ac:chgData name="남 상현" userId="03ad4a8e8f7310f3" providerId="LiveId" clId="{28ABDB62-DCEC-4D25-95F8-DF85EB7C57B2}" dt="2022-01-03T10:43:58.519" v="169"/>
          <ac:picMkLst>
            <pc:docMk/>
            <pc:sldMk cId="1620760607" sldId="257"/>
            <ac:picMk id="1026" creationId="{2C5392E7-75B8-4121-A66C-F0E3F3B387E8}"/>
          </ac:picMkLst>
        </pc:picChg>
        <pc:picChg chg="add del mod">
          <ac:chgData name="남 상현" userId="03ad4a8e8f7310f3" providerId="LiveId" clId="{28ABDB62-DCEC-4D25-95F8-DF85EB7C57B2}" dt="2022-01-03T10:50:43.620" v="173" actId="478"/>
          <ac:picMkLst>
            <pc:docMk/>
            <pc:sldMk cId="1620760607" sldId="257"/>
            <ac:picMk id="1028" creationId="{487BC90F-DCCD-4629-A1E3-963183B102ED}"/>
          </ac:picMkLst>
        </pc:picChg>
        <pc:picChg chg="add mod">
          <ac:chgData name="남 상현" userId="03ad4a8e8f7310f3" providerId="LiveId" clId="{28ABDB62-DCEC-4D25-95F8-DF85EB7C57B2}" dt="2022-01-03T10:51:44.040" v="272" actId="14100"/>
          <ac:picMkLst>
            <pc:docMk/>
            <pc:sldMk cId="1620760607" sldId="257"/>
            <ac:picMk id="1030" creationId="{BB22CBBB-D8E4-4A90-9F02-2547219DE4D1}"/>
          </ac:picMkLst>
        </pc:picChg>
      </pc:sldChg>
      <pc:sldChg chg="addSp delSp modSp new mod">
        <pc:chgData name="남 상현" userId="03ad4a8e8f7310f3" providerId="LiveId" clId="{28ABDB62-DCEC-4D25-95F8-DF85EB7C57B2}" dt="2022-01-04T11:15:02.349" v="1791" actId="1076"/>
        <pc:sldMkLst>
          <pc:docMk/>
          <pc:sldMk cId="429947193" sldId="258"/>
        </pc:sldMkLst>
        <pc:spChg chg="del">
          <ac:chgData name="남 상현" userId="03ad4a8e8f7310f3" providerId="LiveId" clId="{28ABDB62-DCEC-4D25-95F8-DF85EB7C57B2}" dt="2022-01-03T10:58:29.489" v="505" actId="478"/>
          <ac:spMkLst>
            <pc:docMk/>
            <pc:sldMk cId="429947193" sldId="258"/>
            <ac:spMk id="2" creationId="{2AFC4CAD-9014-41B0-B618-3DE0BD9DF64E}"/>
          </ac:spMkLst>
        </pc:spChg>
        <pc:spChg chg="del">
          <ac:chgData name="남 상현" userId="03ad4a8e8f7310f3" providerId="LiveId" clId="{28ABDB62-DCEC-4D25-95F8-DF85EB7C57B2}" dt="2022-01-03T10:58:29.489" v="505" actId="478"/>
          <ac:spMkLst>
            <pc:docMk/>
            <pc:sldMk cId="429947193" sldId="258"/>
            <ac:spMk id="3" creationId="{7AEDFFCA-1899-4448-8B5E-DC6AB6C336E0}"/>
          </ac:spMkLst>
        </pc:spChg>
        <pc:spChg chg="mod">
          <ac:chgData name="남 상현" userId="03ad4a8e8f7310f3" providerId="LiveId" clId="{28ABDB62-DCEC-4D25-95F8-DF85EB7C57B2}" dt="2022-01-03T10:58:29.759" v="506"/>
          <ac:spMkLst>
            <pc:docMk/>
            <pc:sldMk cId="429947193" sldId="258"/>
            <ac:spMk id="6" creationId="{4DEE292B-D6B2-4439-ACFC-8985EE520CD8}"/>
          </ac:spMkLst>
        </pc:spChg>
        <pc:spChg chg="mod">
          <ac:chgData name="남 상현" userId="03ad4a8e8f7310f3" providerId="LiveId" clId="{28ABDB62-DCEC-4D25-95F8-DF85EB7C57B2}" dt="2022-01-03T11:05:45.775" v="623"/>
          <ac:spMkLst>
            <pc:docMk/>
            <pc:sldMk cId="429947193" sldId="258"/>
            <ac:spMk id="7" creationId="{439987DC-4765-4768-A620-49E306440CF1}"/>
          </ac:spMkLst>
        </pc:spChg>
        <pc:spChg chg="mod">
          <ac:chgData name="남 상현" userId="03ad4a8e8f7310f3" providerId="LiveId" clId="{28ABDB62-DCEC-4D25-95F8-DF85EB7C57B2}" dt="2022-01-03T11:05:08.942" v="590" actId="1037"/>
          <ac:spMkLst>
            <pc:docMk/>
            <pc:sldMk cId="429947193" sldId="258"/>
            <ac:spMk id="8" creationId="{87D6D1C9-8893-488F-B296-425AE0236D26}"/>
          </ac:spMkLst>
        </pc:spChg>
        <pc:spChg chg="add mod ord">
          <ac:chgData name="남 상현" userId="03ad4a8e8f7310f3" providerId="LiveId" clId="{28ABDB62-DCEC-4D25-95F8-DF85EB7C57B2}" dt="2022-01-03T11:06:18.335" v="657" actId="1076"/>
          <ac:spMkLst>
            <pc:docMk/>
            <pc:sldMk cId="429947193" sldId="258"/>
            <ac:spMk id="9" creationId="{D5370469-4527-4142-AA61-C6B85BC08DC5}"/>
          </ac:spMkLst>
        </pc:spChg>
        <pc:spChg chg="mod">
          <ac:chgData name="남 상현" userId="03ad4a8e8f7310f3" providerId="LiveId" clId="{28ABDB62-DCEC-4D25-95F8-DF85EB7C57B2}" dt="2022-01-03T10:58:37.824" v="509"/>
          <ac:spMkLst>
            <pc:docMk/>
            <pc:sldMk cId="429947193" sldId="258"/>
            <ac:spMk id="12" creationId="{72226EBC-557F-4838-90D3-F0F6F5F3E84E}"/>
          </ac:spMkLst>
        </pc:spChg>
        <pc:spChg chg="mod">
          <ac:chgData name="남 상현" userId="03ad4a8e8f7310f3" providerId="LiveId" clId="{28ABDB62-DCEC-4D25-95F8-DF85EB7C57B2}" dt="2022-01-03T10:59:06.519" v="578" actId="20577"/>
          <ac:spMkLst>
            <pc:docMk/>
            <pc:sldMk cId="429947193" sldId="258"/>
            <ac:spMk id="13" creationId="{E2ED9740-A10D-472C-91A3-F67AEF79EBDF}"/>
          </ac:spMkLst>
        </pc:spChg>
        <pc:spChg chg="mod">
          <ac:chgData name="남 상현" userId="03ad4a8e8f7310f3" providerId="LiveId" clId="{28ABDB62-DCEC-4D25-95F8-DF85EB7C57B2}" dt="2022-01-03T11:05:06.520" v="585" actId="1037"/>
          <ac:spMkLst>
            <pc:docMk/>
            <pc:sldMk cId="429947193" sldId="258"/>
            <ac:spMk id="14" creationId="{FD2144F2-D283-40E5-93F2-AC532B938545}"/>
          </ac:spMkLst>
        </pc:spChg>
        <pc:spChg chg="mod">
          <ac:chgData name="남 상현" userId="03ad4a8e8f7310f3" providerId="LiveId" clId="{28ABDB62-DCEC-4D25-95F8-DF85EB7C57B2}" dt="2022-01-03T10:58:53.358" v="532"/>
          <ac:spMkLst>
            <pc:docMk/>
            <pc:sldMk cId="429947193" sldId="258"/>
            <ac:spMk id="17" creationId="{C2FA9C4D-F8B5-4164-9FE9-C8EA453900E0}"/>
          </ac:spMkLst>
        </pc:spChg>
        <pc:spChg chg="mod">
          <ac:chgData name="남 상현" userId="03ad4a8e8f7310f3" providerId="LiveId" clId="{28ABDB62-DCEC-4D25-95F8-DF85EB7C57B2}" dt="2022-01-03T11:06:13.059" v="655"/>
          <ac:spMkLst>
            <pc:docMk/>
            <pc:sldMk cId="429947193" sldId="258"/>
            <ac:spMk id="18" creationId="{1E202B62-5BF1-4CC3-93D6-5B0DFA805766}"/>
          </ac:spMkLst>
        </pc:spChg>
        <pc:spChg chg="mod">
          <ac:chgData name="남 상현" userId="03ad4a8e8f7310f3" providerId="LiveId" clId="{28ABDB62-DCEC-4D25-95F8-DF85EB7C57B2}" dt="2022-01-03T11:05:12.562" v="597" actId="1037"/>
          <ac:spMkLst>
            <pc:docMk/>
            <pc:sldMk cId="429947193" sldId="258"/>
            <ac:spMk id="19" creationId="{8D5FC66E-D8C9-4D6A-974C-055D4FC05C33}"/>
          </ac:spMkLst>
        </pc:spChg>
        <pc:spChg chg="mod">
          <ac:chgData name="남 상현" userId="03ad4a8e8f7310f3" providerId="LiveId" clId="{28ABDB62-DCEC-4D25-95F8-DF85EB7C57B2}" dt="2022-01-04T11:06:48.442" v="1388"/>
          <ac:spMkLst>
            <pc:docMk/>
            <pc:sldMk cId="429947193" sldId="258"/>
            <ac:spMk id="21" creationId="{551A2FB6-5BF8-45B8-94CD-D6866B5D3F06}"/>
          </ac:spMkLst>
        </pc:spChg>
        <pc:spChg chg="mod">
          <ac:chgData name="남 상현" userId="03ad4a8e8f7310f3" providerId="LiveId" clId="{28ABDB62-DCEC-4D25-95F8-DF85EB7C57B2}" dt="2022-01-04T11:06:57.004" v="1393" actId="1036"/>
          <ac:spMkLst>
            <pc:docMk/>
            <pc:sldMk cId="429947193" sldId="258"/>
            <ac:spMk id="22" creationId="{92B8ED70-B691-42E6-ACC2-01B903006CF1}"/>
          </ac:spMkLst>
        </pc:spChg>
        <pc:spChg chg="mod">
          <ac:chgData name="남 상현" userId="03ad4a8e8f7310f3" providerId="LiveId" clId="{28ABDB62-DCEC-4D25-95F8-DF85EB7C57B2}" dt="2022-01-04T11:14:57.541" v="1790"/>
          <ac:spMkLst>
            <pc:docMk/>
            <pc:sldMk cId="429947193" sldId="258"/>
            <ac:spMk id="24" creationId="{21455F84-20A5-4942-A9B4-08A4E78C128D}"/>
          </ac:spMkLst>
        </pc:spChg>
        <pc:spChg chg="mod">
          <ac:chgData name="남 상현" userId="03ad4a8e8f7310f3" providerId="LiveId" clId="{28ABDB62-DCEC-4D25-95F8-DF85EB7C57B2}" dt="2022-01-04T11:14:57.541" v="1790"/>
          <ac:spMkLst>
            <pc:docMk/>
            <pc:sldMk cId="429947193" sldId="258"/>
            <ac:spMk id="25" creationId="{5064842A-4955-4203-9B51-8C058314D0BD}"/>
          </ac:spMkLst>
        </pc:spChg>
        <pc:grpChg chg="add mod">
          <ac:chgData name="남 상현" userId="03ad4a8e8f7310f3" providerId="LiveId" clId="{28ABDB62-DCEC-4D25-95F8-DF85EB7C57B2}" dt="2022-01-03T10:58:29.759" v="506"/>
          <ac:grpSpMkLst>
            <pc:docMk/>
            <pc:sldMk cId="429947193" sldId="258"/>
            <ac:grpSpMk id="4" creationId="{49EDE415-5D59-4B50-BE97-B9D211437ED8}"/>
          </ac:grpSpMkLst>
        </pc:grpChg>
        <pc:grpChg chg="mod">
          <ac:chgData name="남 상현" userId="03ad4a8e8f7310f3" providerId="LiveId" clId="{28ABDB62-DCEC-4D25-95F8-DF85EB7C57B2}" dt="2022-01-03T10:58:29.759" v="506"/>
          <ac:grpSpMkLst>
            <pc:docMk/>
            <pc:sldMk cId="429947193" sldId="258"/>
            <ac:grpSpMk id="5" creationId="{C29C6A4C-B949-48BA-9057-DE93A772F5A3}"/>
          </ac:grpSpMkLst>
        </pc:grpChg>
        <pc:grpChg chg="add mod">
          <ac:chgData name="남 상현" userId="03ad4a8e8f7310f3" providerId="LiveId" clId="{28ABDB62-DCEC-4D25-95F8-DF85EB7C57B2}" dt="2022-01-03T10:58:40.456" v="510" actId="1076"/>
          <ac:grpSpMkLst>
            <pc:docMk/>
            <pc:sldMk cId="429947193" sldId="258"/>
            <ac:grpSpMk id="10" creationId="{9A36C668-C340-40C5-9CA4-EA29ECF089F6}"/>
          </ac:grpSpMkLst>
        </pc:grpChg>
        <pc:grpChg chg="mod">
          <ac:chgData name="남 상현" userId="03ad4a8e8f7310f3" providerId="LiveId" clId="{28ABDB62-DCEC-4D25-95F8-DF85EB7C57B2}" dt="2022-01-03T10:58:37.824" v="509"/>
          <ac:grpSpMkLst>
            <pc:docMk/>
            <pc:sldMk cId="429947193" sldId="258"/>
            <ac:grpSpMk id="11" creationId="{13DCA621-56B2-4E6C-8BBC-F463643C1935}"/>
          </ac:grpSpMkLst>
        </pc:grpChg>
        <pc:grpChg chg="add mod">
          <ac:chgData name="남 상현" userId="03ad4a8e8f7310f3" providerId="LiveId" clId="{28ABDB62-DCEC-4D25-95F8-DF85EB7C57B2}" dt="2022-01-03T10:58:56.691" v="535" actId="1076"/>
          <ac:grpSpMkLst>
            <pc:docMk/>
            <pc:sldMk cId="429947193" sldId="258"/>
            <ac:grpSpMk id="15" creationId="{4C2CAC63-A2F7-4333-8118-91AF82CA7510}"/>
          </ac:grpSpMkLst>
        </pc:grpChg>
        <pc:grpChg chg="mod">
          <ac:chgData name="남 상현" userId="03ad4a8e8f7310f3" providerId="LiveId" clId="{28ABDB62-DCEC-4D25-95F8-DF85EB7C57B2}" dt="2022-01-03T10:58:53.358" v="532"/>
          <ac:grpSpMkLst>
            <pc:docMk/>
            <pc:sldMk cId="429947193" sldId="258"/>
            <ac:grpSpMk id="16" creationId="{98DB6898-527B-48C9-92E8-72F223DFEA82}"/>
          </ac:grpSpMkLst>
        </pc:grpChg>
        <pc:grpChg chg="add mod">
          <ac:chgData name="남 상현" userId="03ad4a8e8f7310f3" providerId="LiveId" clId="{28ABDB62-DCEC-4D25-95F8-DF85EB7C57B2}" dt="2022-01-04T11:15:02.349" v="1791" actId="1076"/>
          <ac:grpSpMkLst>
            <pc:docMk/>
            <pc:sldMk cId="429947193" sldId="258"/>
            <ac:grpSpMk id="20" creationId="{FC86AC2C-BDC8-4030-91FC-370F119EA618}"/>
          </ac:grpSpMkLst>
        </pc:grpChg>
        <pc:grpChg chg="add mod">
          <ac:chgData name="남 상현" userId="03ad4a8e8f7310f3" providerId="LiveId" clId="{28ABDB62-DCEC-4D25-95F8-DF85EB7C57B2}" dt="2022-01-04T11:14:57.541" v="1790"/>
          <ac:grpSpMkLst>
            <pc:docMk/>
            <pc:sldMk cId="429947193" sldId="258"/>
            <ac:grpSpMk id="23" creationId="{20FFA075-E23E-47D3-BD58-88C04E518E3C}"/>
          </ac:grpSpMkLst>
        </pc:grpChg>
        <pc:picChg chg="add del">
          <ac:chgData name="남 상현" userId="03ad4a8e8f7310f3" providerId="LiveId" clId="{28ABDB62-DCEC-4D25-95F8-DF85EB7C57B2}" dt="2022-01-04T11:14:55.274" v="1788"/>
          <ac:picMkLst>
            <pc:docMk/>
            <pc:sldMk cId="429947193" sldId="258"/>
            <ac:picMk id="2" creationId="{7E92666C-D640-456F-9A79-8B3646A1CDED}"/>
          </ac:picMkLst>
        </pc:picChg>
      </pc:sldChg>
      <pc:sldChg chg="addSp delSp modSp add mod ord">
        <pc:chgData name="남 상현" userId="03ad4a8e8f7310f3" providerId="LiveId" clId="{28ABDB62-DCEC-4D25-95F8-DF85EB7C57B2}" dt="2022-01-04T11:17:56.120" v="2118"/>
        <pc:sldMkLst>
          <pc:docMk/>
          <pc:sldMk cId="2099638312" sldId="259"/>
        </pc:sldMkLst>
        <pc:spChg chg="add del">
          <ac:chgData name="남 상현" userId="03ad4a8e8f7310f3" providerId="LiveId" clId="{28ABDB62-DCEC-4D25-95F8-DF85EB7C57B2}" dt="2022-01-04T10:53:32.206" v="725" actId="478"/>
          <ac:spMkLst>
            <pc:docMk/>
            <pc:sldMk cId="2099638312" sldId="259"/>
            <ac:spMk id="3" creationId="{773654E7-1B79-4341-9FBA-D1FB97E20357}"/>
          </ac:spMkLst>
        </pc:spChg>
        <pc:spChg chg="add mod">
          <ac:chgData name="남 상현" userId="03ad4a8e8f7310f3" providerId="LiveId" clId="{28ABDB62-DCEC-4D25-95F8-DF85EB7C57B2}" dt="2022-01-04T11:02:59.267" v="1320" actId="164"/>
          <ac:spMkLst>
            <pc:docMk/>
            <pc:sldMk cId="2099638312" sldId="259"/>
            <ac:spMk id="4" creationId="{28D32BE7-ADA3-497E-94EA-3777628C615B}"/>
          </ac:spMkLst>
        </pc:spChg>
        <pc:spChg chg="add del">
          <ac:chgData name="남 상현" userId="03ad4a8e8f7310f3" providerId="LiveId" clId="{28ABDB62-DCEC-4D25-95F8-DF85EB7C57B2}" dt="2022-01-04T11:03:25.119" v="1329" actId="478"/>
          <ac:spMkLst>
            <pc:docMk/>
            <pc:sldMk cId="2099638312" sldId="259"/>
            <ac:spMk id="6" creationId="{3F331172-DE7F-4A05-A4F9-0CF1EF8B2893}"/>
          </ac:spMkLst>
        </pc:spChg>
        <pc:spChg chg="add mod">
          <ac:chgData name="남 상현" userId="03ad4a8e8f7310f3" providerId="LiveId" clId="{28ABDB62-DCEC-4D25-95F8-DF85EB7C57B2}" dt="2022-01-04T11:02:59.267" v="1320" actId="164"/>
          <ac:spMkLst>
            <pc:docMk/>
            <pc:sldMk cId="2099638312" sldId="259"/>
            <ac:spMk id="7" creationId="{8D72D84C-DDC9-45C1-8593-E71720932E77}"/>
          </ac:spMkLst>
        </pc:spChg>
        <pc:spChg chg="mod">
          <ac:chgData name="남 상현" userId="03ad4a8e8f7310f3" providerId="LiveId" clId="{28ABDB62-DCEC-4D25-95F8-DF85EB7C57B2}" dt="2022-01-03T11:27:50.359" v="723" actId="207"/>
          <ac:spMkLst>
            <pc:docMk/>
            <pc:sldMk cId="2099638312" sldId="259"/>
            <ac:spMk id="9" creationId="{D5370469-4527-4142-AA61-C6B85BC08DC5}"/>
          </ac:spMkLst>
        </pc:spChg>
        <pc:spChg chg="mod">
          <ac:chgData name="남 상현" userId="03ad4a8e8f7310f3" providerId="LiveId" clId="{28ABDB62-DCEC-4D25-95F8-DF85EB7C57B2}" dt="2022-01-04T11:03:03.015" v="1322"/>
          <ac:spMkLst>
            <pc:docMk/>
            <pc:sldMk cId="2099638312" sldId="259"/>
            <ac:spMk id="11" creationId="{42CB930F-349D-4466-BD6B-A41DCED6FF9F}"/>
          </ac:spMkLst>
        </pc:spChg>
        <pc:spChg chg="mod">
          <ac:chgData name="남 상현" userId="03ad4a8e8f7310f3" providerId="LiveId" clId="{28ABDB62-DCEC-4D25-95F8-DF85EB7C57B2}" dt="2022-01-04T11:03:03.015" v="1322"/>
          <ac:spMkLst>
            <pc:docMk/>
            <pc:sldMk cId="2099638312" sldId="259"/>
            <ac:spMk id="12" creationId="{007A313E-D3F8-4340-B3A4-3B3732F925F6}"/>
          </ac:spMkLst>
        </pc:spChg>
        <pc:spChg chg="add del mod">
          <ac:chgData name="남 상현" userId="03ad4a8e8f7310f3" providerId="LiveId" clId="{28ABDB62-DCEC-4D25-95F8-DF85EB7C57B2}" dt="2022-01-04T11:08:16.583" v="1410" actId="164"/>
          <ac:spMkLst>
            <pc:docMk/>
            <pc:sldMk cId="2099638312" sldId="259"/>
            <ac:spMk id="13" creationId="{23EFD147-8C8D-46C7-A6CB-8008D4B4B42D}"/>
          </ac:spMkLst>
        </pc:spChg>
        <pc:spChg chg="mod">
          <ac:chgData name="남 상현" userId="03ad4a8e8f7310f3" providerId="LiveId" clId="{28ABDB62-DCEC-4D25-95F8-DF85EB7C57B2}" dt="2022-01-04T11:17:14.110" v="2087" actId="20577"/>
          <ac:spMkLst>
            <pc:docMk/>
            <pc:sldMk cId="2099638312" sldId="259"/>
            <ac:spMk id="21" creationId="{A44D1E54-C257-4101-BCD5-BAFC8ED42542}"/>
          </ac:spMkLst>
        </pc:spChg>
        <pc:spChg chg="mod">
          <ac:chgData name="남 상현" userId="03ad4a8e8f7310f3" providerId="LiveId" clId="{28ABDB62-DCEC-4D25-95F8-DF85EB7C57B2}" dt="2022-01-04T11:09:08.672" v="1432" actId="20577"/>
          <ac:spMkLst>
            <pc:docMk/>
            <pc:sldMk cId="2099638312" sldId="259"/>
            <ac:spMk id="22" creationId="{DA55FA02-3852-455D-B782-E5AC1DF82BF4}"/>
          </ac:spMkLst>
        </pc:spChg>
        <pc:spChg chg="del mod topLvl">
          <ac:chgData name="남 상현" userId="03ad4a8e8f7310f3" providerId="LiveId" clId="{28ABDB62-DCEC-4D25-95F8-DF85EB7C57B2}" dt="2022-01-04T11:15:33.503" v="1798" actId="478"/>
          <ac:spMkLst>
            <pc:docMk/>
            <pc:sldMk cId="2099638312" sldId="259"/>
            <ac:spMk id="27" creationId="{825EC414-4443-4261-848E-A852333784D0}"/>
          </ac:spMkLst>
        </pc:spChg>
        <pc:spChg chg="mod topLvl">
          <ac:chgData name="남 상현" userId="03ad4a8e8f7310f3" providerId="LiveId" clId="{28ABDB62-DCEC-4D25-95F8-DF85EB7C57B2}" dt="2022-01-04T11:17:33.491" v="2114"/>
          <ac:spMkLst>
            <pc:docMk/>
            <pc:sldMk cId="2099638312" sldId="259"/>
            <ac:spMk id="28" creationId="{CDA3CC72-8FB5-494C-ADA1-697AFA45BA0C}"/>
          </ac:spMkLst>
        </pc:spChg>
        <pc:spChg chg="del mod">
          <ac:chgData name="남 상현" userId="03ad4a8e8f7310f3" providerId="LiveId" clId="{28ABDB62-DCEC-4D25-95F8-DF85EB7C57B2}" dt="2022-01-04T11:15:27.680" v="1796" actId="478"/>
          <ac:spMkLst>
            <pc:docMk/>
            <pc:sldMk cId="2099638312" sldId="259"/>
            <ac:spMk id="29" creationId="{C16F7A3D-F328-45AA-BB13-D781AE324F2D}"/>
          </ac:spMkLst>
        </pc:spChg>
        <pc:grpChg chg="add mod">
          <ac:chgData name="남 상현" userId="03ad4a8e8f7310f3" providerId="LiveId" clId="{28ABDB62-DCEC-4D25-95F8-DF85EB7C57B2}" dt="2022-01-03T11:27:36.675" v="688" actId="164"/>
          <ac:grpSpMkLst>
            <pc:docMk/>
            <pc:sldMk cId="2099638312" sldId="259"/>
            <ac:grpSpMk id="2" creationId="{35ABD380-5FA7-4480-B704-09F8B4165471}"/>
          </ac:grpSpMkLst>
        </pc:grpChg>
        <pc:grpChg chg="del">
          <ac:chgData name="남 상현" userId="03ad4a8e8f7310f3" providerId="LiveId" clId="{28ABDB62-DCEC-4D25-95F8-DF85EB7C57B2}" dt="2022-01-03T11:07:03.971" v="671" actId="478"/>
          <ac:grpSpMkLst>
            <pc:docMk/>
            <pc:sldMk cId="2099638312" sldId="259"/>
            <ac:grpSpMk id="4" creationId="{49EDE415-5D59-4B50-BE97-B9D211437ED8}"/>
          </ac:grpSpMkLst>
        </pc:grpChg>
        <pc:grpChg chg="add del mod">
          <ac:chgData name="남 상현" userId="03ad4a8e8f7310f3" providerId="LiveId" clId="{28ABDB62-DCEC-4D25-95F8-DF85EB7C57B2}" dt="2022-01-04T11:06:47.855" v="1387" actId="21"/>
          <ac:grpSpMkLst>
            <pc:docMk/>
            <pc:sldMk cId="2099638312" sldId="259"/>
            <ac:grpSpMk id="5" creationId="{E455A4D9-BD85-4CF2-A0A9-E20315AFA7C9}"/>
          </ac:grpSpMkLst>
        </pc:grpChg>
        <pc:grpChg chg="add del mod">
          <ac:chgData name="남 상현" userId="03ad4a8e8f7310f3" providerId="LiveId" clId="{28ABDB62-DCEC-4D25-95F8-DF85EB7C57B2}" dt="2022-01-04T11:08:34.525" v="1418" actId="478"/>
          <ac:grpSpMkLst>
            <pc:docMk/>
            <pc:sldMk cId="2099638312" sldId="259"/>
            <ac:grpSpMk id="10" creationId="{7C151383-2069-479D-8445-5FAD8A3221C5}"/>
          </ac:grpSpMkLst>
        </pc:grpChg>
        <pc:grpChg chg="del">
          <ac:chgData name="남 상현" userId="03ad4a8e8f7310f3" providerId="LiveId" clId="{28ABDB62-DCEC-4D25-95F8-DF85EB7C57B2}" dt="2022-01-03T11:07:04.807" v="672" actId="478"/>
          <ac:grpSpMkLst>
            <pc:docMk/>
            <pc:sldMk cId="2099638312" sldId="259"/>
            <ac:grpSpMk id="10" creationId="{9A36C668-C340-40C5-9CA4-EA29ECF089F6}"/>
          </ac:grpSpMkLst>
        </pc:grpChg>
        <pc:grpChg chg="del">
          <ac:chgData name="남 상현" userId="03ad4a8e8f7310f3" providerId="LiveId" clId="{28ABDB62-DCEC-4D25-95F8-DF85EB7C57B2}" dt="2022-01-03T11:07:05.797" v="673" actId="478"/>
          <ac:grpSpMkLst>
            <pc:docMk/>
            <pc:sldMk cId="2099638312" sldId="259"/>
            <ac:grpSpMk id="15" creationId="{4C2CAC63-A2F7-4333-8118-91AF82CA7510}"/>
          </ac:grpSpMkLst>
        </pc:grpChg>
        <pc:grpChg chg="add mod">
          <ac:chgData name="남 상현" userId="03ad4a8e8f7310f3" providerId="LiveId" clId="{28ABDB62-DCEC-4D25-95F8-DF85EB7C57B2}" dt="2022-01-04T11:08:09.856" v="1405" actId="164"/>
          <ac:grpSpMkLst>
            <pc:docMk/>
            <pc:sldMk cId="2099638312" sldId="259"/>
            <ac:grpSpMk id="16" creationId="{277223BF-ED87-4AB2-B2CD-276A17660908}"/>
          </ac:grpSpMkLst>
        </pc:grpChg>
        <pc:grpChg chg="add del mod">
          <ac:chgData name="남 상현" userId="03ad4a8e8f7310f3" providerId="LiveId" clId="{28ABDB62-DCEC-4D25-95F8-DF85EB7C57B2}" dt="2022-01-04T11:08:20.137" v="1412" actId="21"/>
          <ac:grpSpMkLst>
            <pc:docMk/>
            <pc:sldMk cId="2099638312" sldId="259"/>
            <ac:grpSpMk id="17" creationId="{1B282812-33C6-40FB-A815-FB665A1915BB}"/>
          </ac:grpSpMkLst>
        </pc:grpChg>
        <pc:grpChg chg="add del mod">
          <ac:chgData name="남 상현" userId="03ad4a8e8f7310f3" providerId="LiveId" clId="{28ABDB62-DCEC-4D25-95F8-DF85EB7C57B2}" dt="2022-01-04T11:14:55.834" v="1789" actId="21"/>
          <ac:grpSpMkLst>
            <pc:docMk/>
            <pc:sldMk cId="2099638312" sldId="259"/>
            <ac:grpSpMk id="20" creationId="{57AE17B2-91AD-4875-8C18-4E6F1579FE3C}"/>
          </ac:grpSpMkLst>
        </pc:grpChg>
        <pc:grpChg chg="add del mod">
          <ac:chgData name="남 상현" userId="03ad4a8e8f7310f3" providerId="LiveId" clId="{28ABDB62-DCEC-4D25-95F8-DF85EB7C57B2}" dt="2022-01-04T11:15:33.503" v="1798" actId="478"/>
          <ac:grpSpMkLst>
            <pc:docMk/>
            <pc:sldMk cId="2099638312" sldId="259"/>
            <ac:grpSpMk id="25" creationId="{F710E32D-2DCD-41CD-8287-2ADACAFC1FB7}"/>
          </ac:grpSpMkLst>
        </pc:grpChg>
        <pc:grpChg chg="del mod">
          <ac:chgData name="남 상현" userId="03ad4a8e8f7310f3" providerId="LiveId" clId="{28ABDB62-DCEC-4D25-95F8-DF85EB7C57B2}" dt="2022-01-04T11:15:27.680" v="1796" actId="478"/>
          <ac:grpSpMkLst>
            <pc:docMk/>
            <pc:sldMk cId="2099638312" sldId="259"/>
            <ac:grpSpMk id="26" creationId="{886ED622-AE63-4B43-8803-351269F27703}"/>
          </ac:grpSpMkLst>
        </pc:grpChg>
        <pc:picChg chg="add del mod">
          <ac:chgData name="남 상현" userId="03ad4a8e8f7310f3" providerId="LiveId" clId="{28ABDB62-DCEC-4D25-95F8-DF85EB7C57B2}" dt="2022-01-04T11:06:54.915" v="1392"/>
          <ac:picMkLst>
            <pc:docMk/>
            <pc:sldMk cId="2099638312" sldId="259"/>
            <ac:picMk id="8" creationId="{A797A7D6-C0EC-4433-8ED1-0BA73E475714}"/>
          </ac:picMkLst>
        </pc:picChg>
        <pc:picChg chg="add del mod">
          <ac:chgData name="남 상현" userId="03ad4a8e8f7310f3" providerId="LiveId" clId="{28ABDB62-DCEC-4D25-95F8-DF85EB7C57B2}" dt="2022-01-04T11:08:27.837" v="1416" actId="478"/>
          <ac:picMkLst>
            <pc:docMk/>
            <pc:sldMk cId="2099638312" sldId="259"/>
            <ac:picMk id="14" creationId="{38AC09C7-F4AE-48B1-857A-5C5123417804}"/>
          </ac:picMkLst>
        </pc:picChg>
        <pc:picChg chg="add del mod">
          <ac:chgData name="남 상현" userId="03ad4a8e8f7310f3" providerId="LiveId" clId="{28ABDB62-DCEC-4D25-95F8-DF85EB7C57B2}" dt="2022-01-04T11:14:44.736" v="1783" actId="1076"/>
          <ac:picMkLst>
            <pc:docMk/>
            <pc:sldMk cId="2099638312" sldId="259"/>
            <ac:picMk id="15" creationId="{A480DF0C-D8D6-4274-9BC9-E9B029ADDBA4}"/>
          </ac:picMkLst>
        </pc:picChg>
        <pc:picChg chg="add del">
          <ac:chgData name="남 상현" userId="03ad4a8e8f7310f3" providerId="LiveId" clId="{28ABDB62-DCEC-4D25-95F8-DF85EB7C57B2}" dt="2022-01-04T11:14:54.371" v="1787"/>
          <ac:picMkLst>
            <pc:docMk/>
            <pc:sldMk cId="2099638312" sldId="259"/>
            <ac:picMk id="18" creationId="{8698FE74-6887-45D7-8061-3AB9C130EBD1}"/>
          </ac:picMkLst>
        </pc:picChg>
        <pc:picChg chg="add del mod">
          <ac:chgData name="남 상현" userId="03ad4a8e8f7310f3" providerId="LiveId" clId="{28ABDB62-DCEC-4D25-95F8-DF85EB7C57B2}" dt="2022-01-04T11:13:12.503" v="1779"/>
          <ac:picMkLst>
            <pc:docMk/>
            <pc:sldMk cId="2099638312" sldId="259"/>
            <ac:picMk id="23" creationId="{F9C53E89-7F62-4C07-AB79-87F587D22DFB}"/>
          </ac:picMkLst>
        </pc:picChg>
        <pc:picChg chg="add mod">
          <ac:chgData name="남 상현" userId="03ad4a8e8f7310f3" providerId="LiveId" clId="{28ABDB62-DCEC-4D25-95F8-DF85EB7C57B2}" dt="2022-01-04T11:08:16.583" v="1410" actId="164"/>
          <ac:picMkLst>
            <pc:docMk/>
            <pc:sldMk cId="2099638312" sldId="259"/>
            <ac:picMk id="1026" creationId="{E92BCF5B-0C9A-46C6-A621-25EB13B50ACC}"/>
          </ac:picMkLst>
        </pc:picChg>
        <pc:picChg chg="add del mod">
          <ac:chgData name="남 상현" userId="03ad4a8e8f7310f3" providerId="LiveId" clId="{28ABDB62-DCEC-4D25-95F8-DF85EB7C57B2}" dt="2022-01-04T11:17:56.120" v="2118"/>
          <ac:picMkLst>
            <pc:docMk/>
            <pc:sldMk cId="2099638312" sldId="259"/>
            <ac:picMk id="1028" creationId="{DFE7E55F-6186-4DA9-8A31-91CD42DF14C5}"/>
          </ac:picMkLst>
        </pc:picChg>
        <pc:picChg chg="add mod">
          <ac:chgData name="남 상현" userId="03ad4a8e8f7310f3" providerId="LiveId" clId="{28ABDB62-DCEC-4D25-95F8-DF85EB7C57B2}" dt="2022-01-03T11:27:36.675" v="688" actId="164"/>
          <ac:picMkLst>
            <pc:docMk/>
            <pc:sldMk cId="2099638312" sldId="259"/>
            <ac:picMk id="2050" creationId="{A8AD25EA-9DF3-4F61-8EEE-D2018D9D6F59}"/>
          </ac:picMkLst>
        </pc:picChg>
      </pc:sldChg>
      <pc:sldChg chg="addSp delSp modSp new mod">
        <pc:chgData name="남 상현" userId="03ad4a8e8f7310f3" providerId="LiveId" clId="{28ABDB62-DCEC-4D25-95F8-DF85EB7C57B2}" dt="2022-01-04T11:20:06.919" v="2132" actId="1076"/>
        <pc:sldMkLst>
          <pc:docMk/>
          <pc:sldMk cId="1327773412" sldId="260"/>
        </pc:sldMkLst>
        <pc:spChg chg="del">
          <ac:chgData name="남 상현" userId="03ad4a8e8f7310f3" providerId="LiveId" clId="{28ABDB62-DCEC-4D25-95F8-DF85EB7C57B2}" dt="2022-01-04T11:12:10.109" v="1766" actId="478"/>
          <ac:spMkLst>
            <pc:docMk/>
            <pc:sldMk cId="1327773412" sldId="260"/>
            <ac:spMk id="2" creationId="{F7A8CA2D-320A-4389-99B2-A3FFE3E1277F}"/>
          </ac:spMkLst>
        </pc:spChg>
        <pc:spChg chg="del">
          <ac:chgData name="남 상현" userId="03ad4a8e8f7310f3" providerId="LiveId" clId="{28ABDB62-DCEC-4D25-95F8-DF85EB7C57B2}" dt="2022-01-04T11:12:10.109" v="1766" actId="478"/>
          <ac:spMkLst>
            <pc:docMk/>
            <pc:sldMk cId="1327773412" sldId="260"/>
            <ac:spMk id="3" creationId="{1CDC7F02-738C-4EF2-9BDA-FDEE5D9E9144}"/>
          </ac:spMkLst>
        </pc:spChg>
        <pc:spChg chg="add del mod">
          <ac:chgData name="남 상현" userId="03ad4a8e8f7310f3" providerId="LiveId" clId="{28ABDB62-DCEC-4D25-95F8-DF85EB7C57B2}" dt="2022-01-04T11:12:53.928" v="1772" actId="478"/>
          <ac:spMkLst>
            <pc:docMk/>
            <pc:sldMk cId="1327773412" sldId="260"/>
            <ac:spMk id="4" creationId="{46737C71-F404-4959-B264-5BE320EE6E37}"/>
          </ac:spMkLst>
        </pc:spChg>
        <pc:spChg chg="mod">
          <ac:chgData name="남 상현" userId="03ad4a8e8f7310f3" providerId="LiveId" clId="{28ABDB62-DCEC-4D25-95F8-DF85EB7C57B2}" dt="2022-01-04T11:15:22.484" v="1792"/>
          <ac:spMkLst>
            <pc:docMk/>
            <pc:sldMk cId="1327773412" sldId="260"/>
            <ac:spMk id="10" creationId="{6DDBCA36-19E0-4B73-B4DC-3725507D05CD}"/>
          </ac:spMkLst>
        </pc:spChg>
        <pc:spChg chg="mod">
          <ac:chgData name="남 상현" userId="03ad4a8e8f7310f3" providerId="LiveId" clId="{28ABDB62-DCEC-4D25-95F8-DF85EB7C57B2}" dt="2022-01-04T11:15:22.484" v="1792"/>
          <ac:spMkLst>
            <pc:docMk/>
            <pc:sldMk cId="1327773412" sldId="260"/>
            <ac:spMk id="11" creationId="{48959501-C083-4A00-ADBF-7C76650F5E55}"/>
          </ac:spMkLst>
        </pc:spChg>
        <pc:spChg chg="mod">
          <ac:chgData name="남 상현" userId="03ad4a8e8f7310f3" providerId="LiveId" clId="{28ABDB62-DCEC-4D25-95F8-DF85EB7C57B2}" dt="2022-01-04T11:15:22.484" v="1792"/>
          <ac:spMkLst>
            <pc:docMk/>
            <pc:sldMk cId="1327773412" sldId="260"/>
            <ac:spMk id="12" creationId="{9FE488E1-1BF0-4D30-BBF5-99B12C1FF946}"/>
          </ac:spMkLst>
        </pc:spChg>
        <pc:grpChg chg="add del mod">
          <ac:chgData name="남 상현" userId="03ad4a8e8f7310f3" providerId="LiveId" clId="{28ABDB62-DCEC-4D25-95F8-DF85EB7C57B2}" dt="2022-01-04T11:15:23.551" v="1793"/>
          <ac:grpSpMkLst>
            <pc:docMk/>
            <pc:sldMk cId="1327773412" sldId="260"/>
            <ac:grpSpMk id="8" creationId="{2830A6FF-613B-44CE-A2AC-415A32FB1826}"/>
          </ac:grpSpMkLst>
        </pc:grpChg>
        <pc:grpChg chg="mod">
          <ac:chgData name="남 상현" userId="03ad4a8e8f7310f3" providerId="LiveId" clId="{28ABDB62-DCEC-4D25-95F8-DF85EB7C57B2}" dt="2022-01-04T11:15:22.484" v="1792"/>
          <ac:grpSpMkLst>
            <pc:docMk/>
            <pc:sldMk cId="1327773412" sldId="260"/>
            <ac:grpSpMk id="9" creationId="{C57ED0D2-FCDD-4571-ADE0-E64F2EFD012E}"/>
          </ac:grpSpMkLst>
        </pc:grpChg>
        <pc:picChg chg="add del mod">
          <ac:chgData name="남 상현" userId="03ad4a8e8f7310f3" providerId="LiveId" clId="{28ABDB62-DCEC-4D25-95F8-DF85EB7C57B2}" dt="2022-01-04T11:13:10.565" v="1775" actId="21"/>
          <ac:picMkLst>
            <pc:docMk/>
            <pc:sldMk cId="1327773412" sldId="260"/>
            <ac:picMk id="6" creationId="{8BBA90F7-41BD-4970-B032-D45680BCD1DA}"/>
          </ac:picMkLst>
        </pc:picChg>
        <pc:picChg chg="add del">
          <ac:chgData name="남 상현" userId="03ad4a8e8f7310f3" providerId="LiveId" clId="{28ABDB62-DCEC-4D25-95F8-DF85EB7C57B2}" dt="2022-01-04T11:13:20.712" v="1781"/>
          <ac:picMkLst>
            <pc:docMk/>
            <pc:sldMk cId="1327773412" sldId="260"/>
            <ac:picMk id="2052" creationId="{B3CFDD25-CF1D-476C-A3B2-1777B9ECDA33}"/>
          </ac:picMkLst>
        </pc:picChg>
        <pc:picChg chg="add mod">
          <ac:chgData name="남 상현" userId="03ad4a8e8f7310f3" providerId="LiveId" clId="{28ABDB62-DCEC-4D25-95F8-DF85EB7C57B2}" dt="2022-01-04T11:18:33.837" v="2123" actId="1076"/>
          <ac:picMkLst>
            <pc:docMk/>
            <pc:sldMk cId="1327773412" sldId="260"/>
            <ac:picMk id="2054" creationId="{022FE932-58C0-4278-A114-C5F7F4D666A2}"/>
          </ac:picMkLst>
        </pc:picChg>
        <pc:picChg chg="add mod">
          <ac:chgData name="남 상현" userId="03ad4a8e8f7310f3" providerId="LiveId" clId="{28ABDB62-DCEC-4D25-95F8-DF85EB7C57B2}" dt="2022-01-04T11:18:48.971" v="2126" actId="1076"/>
          <ac:picMkLst>
            <pc:docMk/>
            <pc:sldMk cId="1327773412" sldId="260"/>
            <ac:picMk id="2056" creationId="{1513FA0A-043A-4354-B17A-111E6D1C4F2C}"/>
          </ac:picMkLst>
        </pc:picChg>
        <pc:picChg chg="add mod">
          <ac:chgData name="남 상현" userId="03ad4a8e8f7310f3" providerId="LiveId" clId="{28ABDB62-DCEC-4D25-95F8-DF85EB7C57B2}" dt="2022-01-04T11:20:06.919" v="2132" actId="1076"/>
          <ac:picMkLst>
            <pc:docMk/>
            <pc:sldMk cId="1327773412" sldId="260"/>
            <ac:picMk id="2058" creationId="{3AF20C90-8FB4-4331-9280-C8A4118B97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5D6B6-E59B-4FBC-85B9-10DFCB7C8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7DA71C-6A2D-4341-88EC-06E1CAFD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DB59-E106-4CCD-B298-3EBDEE16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9F0CA-EDA1-44D1-8ABF-3E493A14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2B914-8495-4416-BF62-DA8E718F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5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99AD5-31B5-4172-98DA-0CDC9CA7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5228E-2FA6-4E95-A911-B69CD2458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646DF-EB0B-4014-9857-5D9CC98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D6E2B-D526-436B-A104-C1E411F6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80DD7-893D-47BB-AD93-D5CAF03D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5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3E1C64-AB70-49A4-9572-941974407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C8F5C-62DD-4E16-856E-321BA9F7F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123B9-B325-4866-B97C-5B9D5D2A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0ACB1-4FA2-41D2-B4F4-F6C3DB8F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75BA7-8C9C-4364-A139-C271CDFF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5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928A6-B41B-47C8-9803-502E9B0D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C4B75-A7F2-4807-8C7D-436D1007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DC911-8B52-48CB-B4C9-549B884C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8BA7A-6388-4E05-8F40-8CF3F791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A7EB6-6A08-44DB-969B-4CDCE960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4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B055B-52A8-4E87-BA09-685E5E5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AA3F7-AB85-477A-A361-019EBB757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ED1C7-189D-4BF6-AE63-645D45B3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81177-1B1E-46DD-92EE-AC40CC1B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AC42C-5563-4411-A599-44872670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02DB-4557-4D3E-A12F-1B59A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FA279-24F3-4E02-BB61-1D4298A58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A15BE-BB4E-439F-B2B7-654CB5F03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4F7D51-844A-4820-8429-F00D995F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547E4-E671-435A-8B43-4D8CAE6A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28CDE-F262-4FE1-B011-B6EBA81A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9CD22-8340-4660-9A2A-11B40171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C0183-956A-4E1F-9C78-4874D910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C057C6-9ADE-4737-8E77-349B6FBA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17D5F9-E681-46F0-A84B-9AF9397C5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BA69B5-7C9D-4B6C-8E2F-5B6D99749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7247D0-2E3D-4249-B98D-E396D344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EAAFA6-9E39-4267-8F6B-FCE961CF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6B8733-50B1-4531-94BA-5946F837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1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26C56-6BC9-43A7-AC17-28D23650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8D55B7-36D0-4F84-9242-F719D78B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916952-156A-4008-9A58-27EE98C6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9D487-F9B9-4EB7-8F45-558B233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0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32248-1341-457D-ADC1-7522FBF3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07588D-7B16-42A3-BB2E-3189D0B5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88DE4-D237-4123-882B-F5FE2E6B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6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740EA-2844-4700-9BBF-0EA46F39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3B2A8-DA22-4E19-A5D5-EEDC081B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D4735-8CB3-4774-B7FA-A4C91CF30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166D5-B3F0-489C-9D06-8A8FEB7E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B99DE-51FA-4FE7-A53A-E4C95468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1BA24-BB00-4B06-9E4B-AC18AF58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3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61416-E950-497F-8FDD-5FE1A979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B34D66-934E-4BED-A19D-E353465E4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B3DCED-D7B2-44A5-A495-85B9E010E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157EE5-2B1D-412D-A217-0AC5574B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22187-4E7A-45CA-9BCD-A081237F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4A8AE-8FF5-48B9-A47F-407C54D0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7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B54462-E0D3-4D83-AB4D-EF9C3C5B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B33791-003F-43CF-A9A7-92CCAC53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1F652-6CD7-49E8-AF2A-F068F77A8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EA73-D203-4FB8-887A-179C44DAA01C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7248F-3D49-46E0-8E3C-E16FD43F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5169B-9A51-4E13-AB39-4F065F63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BF3BB-B65B-4DCB-8EF9-B525F223DB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9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7.png"/><Relationship Id="rId5" Type="http://schemas.openxmlformats.org/officeDocument/2006/relationships/image" Target="../media/image22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svgsilh.com/ja/image/407856.html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CB1349-50B2-41C8-8552-44F26A2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12192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46FEF5-3A71-41EF-A7A7-B72A666B98D5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C5BD-9A04-47B4-8BC1-CB3452D60B3B}"/>
              </a:ext>
            </a:extLst>
          </p:cNvPr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62C82-05E7-4F19-829C-6179B380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" y="2261327"/>
            <a:ext cx="657317" cy="533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73A8E-0202-403E-AA14-5FD41717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4" y="5445686"/>
            <a:ext cx="657317" cy="5334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AF95E-384D-4AD2-8D6F-D9655822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79" y="2392569"/>
            <a:ext cx="657317" cy="533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FF29E3-D80B-45EB-92D7-16211B2C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76" y="5529842"/>
            <a:ext cx="657317" cy="533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E1298A-984F-4DC2-9031-5453A24B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41" y="4649729"/>
            <a:ext cx="657317" cy="533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61D869-FDC7-4FB8-9D31-462F734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541" y="1479869"/>
            <a:ext cx="657317" cy="5334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646209-5709-46F5-A7C1-59A00CB7E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4D34-624C-4B61-9163-85FEBEFE10E3}"/>
              </a:ext>
            </a:extLst>
          </p:cNvPr>
          <p:cNvSpPr txBox="1"/>
          <p:nvPr/>
        </p:nvSpPr>
        <p:spPr>
          <a:xfrm>
            <a:off x="166744" y="1458464"/>
            <a:ext cx="714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Project_Aphelios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2BC2BA7-BB38-4247-9491-8DDB9ABA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05" y="759000"/>
            <a:ext cx="5779509" cy="1682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21C001-63E5-42FC-9E54-8AA1D01E4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19" y="748748"/>
            <a:ext cx="5779509" cy="168873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27DC862-BBFC-43BC-9E55-C9FA1B120A25}"/>
              </a:ext>
            </a:extLst>
          </p:cNvPr>
          <p:cNvGrpSpPr/>
          <p:nvPr/>
        </p:nvGrpSpPr>
        <p:grpSpPr>
          <a:xfrm>
            <a:off x="73803" y="2820263"/>
            <a:ext cx="5756861" cy="3847207"/>
            <a:chOff x="6187477" y="2819268"/>
            <a:chExt cx="5756861" cy="384720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8C9706-AEF6-4938-8ECC-C9084EC5C254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무기의 형태는 정육면체이며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en-US" altLang="ko-KR" b="1" dirty="0">
                  <a:solidFill>
                    <a:srgbClr val="00B0F0"/>
                  </a:solidFill>
                </a:rPr>
                <a:t>A</a:t>
              </a:r>
              <a:r>
                <a:rPr lang="ko-KR" altLang="en-US" b="1" dirty="0">
                  <a:solidFill>
                    <a:srgbClr val="00B0F0"/>
                  </a:solidFill>
                </a:rPr>
                <a:t>타입이다</a:t>
              </a:r>
              <a:r>
                <a:rPr lang="en-US" altLang="ko-KR" dirty="0">
                  <a:solidFill>
                    <a:srgbClr val="00B0F0"/>
                  </a:solidFill>
                </a:rPr>
                <a:t>.</a:t>
              </a:r>
              <a:r>
                <a:rPr lang="en-US" altLang="ko-KR" b="1" dirty="0">
                  <a:solidFill>
                    <a:srgbClr val="00B0F0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또한 이 무기의 기본 스케일 값은 </a:t>
              </a:r>
              <a:r>
                <a:rPr lang="en-US" altLang="ko-KR" dirty="0">
                  <a:solidFill>
                    <a:schemeClr val="bg1"/>
                  </a:solidFill>
                </a:rPr>
                <a:t>0.5m, 0.5m, 0.5m</a:t>
              </a:r>
              <a:r>
                <a:rPr lang="ko-KR" altLang="en-US" dirty="0">
                  <a:solidFill>
                    <a:schemeClr val="bg1"/>
                  </a:solidFill>
                </a:rPr>
                <a:t>이다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무기는 총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가지의 스케일 값을 가지고 있으며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스케일 값은 변할 수 있다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  <a:r>
                <a:rPr lang="en-US" altLang="ko-KR" sz="1600" i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스케일 값들은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0.5m, 1m, 2m, 4m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D49D8A-DEBB-4A90-B27F-010943956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2EC55EF-CEB1-426D-B506-4F46730D2435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51467CD-2126-467C-BA47-C5F18B8F36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BF6A59D-76E2-4710-B42F-515660E4DF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8FC6449-B25D-49A3-BB04-CD8EEC50FC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F38067C-196C-4071-9943-E1DC3A375B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04303A7-0AAC-46DF-AC3B-4E35118EF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0E99A8A-D6CC-442A-BC32-1212E5BE5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69E0A9D-EA5B-4C6D-A7F0-701C7C234038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8E31580-3A2E-414F-A417-C62A8B84200E}"/>
                </a:ext>
              </a:extLst>
            </p:cNvPr>
            <p:cNvCxnSpPr>
              <a:cxnSpLocks/>
              <a:stCxn id="44" idx="0"/>
              <a:endCxn id="44" idx="2"/>
            </p:cNvCxnSpPr>
            <p:nvPr/>
          </p:nvCxnSpPr>
          <p:spPr>
            <a:xfrm>
              <a:off x="9112789" y="3932288"/>
              <a:ext cx="0" cy="2628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43E5D9EC-FAD4-48B4-9243-124526F6C81D}"/>
              </a:ext>
            </a:extLst>
          </p:cNvPr>
          <p:cNvSpPr/>
          <p:nvPr/>
        </p:nvSpPr>
        <p:spPr>
          <a:xfrm>
            <a:off x="1050415" y="4861211"/>
            <a:ext cx="1015040" cy="1010218"/>
          </a:xfrm>
          <a:prstGeom prst="cube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type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82BA20-6264-4287-AA23-AED4A7703427}"/>
              </a:ext>
            </a:extLst>
          </p:cNvPr>
          <p:cNvGrpSpPr/>
          <p:nvPr/>
        </p:nvGrpSpPr>
        <p:grpSpPr>
          <a:xfrm>
            <a:off x="912140" y="5066566"/>
            <a:ext cx="1007057" cy="999673"/>
            <a:chOff x="912140" y="5066566"/>
            <a:chExt cx="1007057" cy="999673"/>
          </a:xfrm>
        </p:grpSpPr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346C3738-FF66-4651-9FCE-F6855BADFB8E}"/>
                </a:ext>
              </a:extLst>
            </p:cNvPr>
            <p:cNvSpPr/>
            <p:nvPr/>
          </p:nvSpPr>
          <p:spPr>
            <a:xfrm rot="8004033">
              <a:off x="926753" y="5051953"/>
              <a:ext cx="977832" cy="100705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32A376-B2D9-4611-BCC6-0139503B1D1E}"/>
                </a:ext>
              </a:extLst>
            </p:cNvPr>
            <p:cNvSpPr txBox="1"/>
            <p:nvPr/>
          </p:nvSpPr>
          <p:spPr>
            <a:xfrm>
              <a:off x="1241546" y="5881573"/>
              <a:ext cx="42330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0.5m</a:t>
              </a:r>
              <a:endParaRPr lang="ko-KR" altLang="en-US" sz="600" dirty="0"/>
            </a:p>
          </p:txBody>
        </p:sp>
      </p:grpSp>
      <p:sp>
        <p:nvSpPr>
          <p:cNvPr id="66" name="원호 65">
            <a:extLst>
              <a:ext uri="{FF2B5EF4-FFF2-40B4-BE49-F238E27FC236}">
                <a16:creationId xmlns:a16="http://schemas.microsoft.com/office/drawing/2014/main" id="{355D0B89-3065-449E-A6A1-0207D8338B63}"/>
              </a:ext>
            </a:extLst>
          </p:cNvPr>
          <p:cNvSpPr/>
          <p:nvPr/>
        </p:nvSpPr>
        <p:spPr>
          <a:xfrm rot="4562325">
            <a:off x="1633569" y="5428822"/>
            <a:ext cx="385930" cy="5607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958704-53F0-4845-BC11-FE9CC0790877}"/>
              </a:ext>
            </a:extLst>
          </p:cNvPr>
          <p:cNvSpPr txBox="1"/>
          <p:nvPr/>
        </p:nvSpPr>
        <p:spPr>
          <a:xfrm rot="18761860">
            <a:off x="1804583" y="5651773"/>
            <a:ext cx="4233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0.5m</a:t>
            </a:r>
            <a:endParaRPr lang="ko-KR" altLang="en-US" sz="600" dirty="0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A5912B30-9C72-44A6-8ECF-65D8C6929AA6}"/>
              </a:ext>
            </a:extLst>
          </p:cNvPr>
          <p:cNvSpPr/>
          <p:nvPr/>
        </p:nvSpPr>
        <p:spPr>
          <a:xfrm rot="2519423">
            <a:off x="995342" y="4980620"/>
            <a:ext cx="1006102" cy="101527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203489-20F5-4A44-837A-2EDA1BF19908}"/>
              </a:ext>
            </a:extLst>
          </p:cNvPr>
          <p:cNvSpPr txBox="1"/>
          <p:nvPr/>
        </p:nvSpPr>
        <p:spPr>
          <a:xfrm>
            <a:off x="1734607" y="5387504"/>
            <a:ext cx="4233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0.5m</a:t>
            </a:r>
            <a:endParaRPr lang="ko-KR" altLang="en-US" sz="600" dirty="0"/>
          </a:p>
        </p:txBody>
      </p:sp>
      <p:sp>
        <p:nvSpPr>
          <p:cNvPr id="75" name="정육면체 74">
            <a:extLst>
              <a:ext uri="{FF2B5EF4-FFF2-40B4-BE49-F238E27FC236}">
                <a16:creationId xmlns:a16="http://schemas.microsoft.com/office/drawing/2014/main" id="{653094EB-8A3F-4772-A0E2-D0607B1DC65A}"/>
              </a:ext>
            </a:extLst>
          </p:cNvPr>
          <p:cNvSpPr/>
          <p:nvPr/>
        </p:nvSpPr>
        <p:spPr>
          <a:xfrm>
            <a:off x="3535686" y="6081253"/>
            <a:ext cx="180000" cy="180000"/>
          </a:xfrm>
          <a:prstGeom prst="cube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3293FA36-6EF0-4B8F-ACA8-2F79086250EC}"/>
              </a:ext>
            </a:extLst>
          </p:cNvPr>
          <p:cNvSpPr/>
          <p:nvPr/>
        </p:nvSpPr>
        <p:spPr>
          <a:xfrm>
            <a:off x="4638438" y="5929252"/>
            <a:ext cx="360000" cy="360000"/>
          </a:xfrm>
          <a:prstGeom prst="cube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E09166-0D52-4D99-B329-97803388FE39}"/>
              </a:ext>
            </a:extLst>
          </p:cNvPr>
          <p:cNvGrpSpPr/>
          <p:nvPr/>
        </p:nvGrpSpPr>
        <p:grpSpPr>
          <a:xfrm>
            <a:off x="3320567" y="4072484"/>
            <a:ext cx="2316761" cy="1441977"/>
            <a:chOff x="3371940" y="4115306"/>
            <a:chExt cx="2316761" cy="1441977"/>
          </a:xfrm>
        </p:grpSpPr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F4EC4195-6A61-4BF1-A19D-336C4CA672CF}"/>
                </a:ext>
              </a:extLst>
            </p:cNvPr>
            <p:cNvSpPr/>
            <p:nvPr/>
          </p:nvSpPr>
          <p:spPr>
            <a:xfrm>
              <a:off x="3371940" y="4837283"/>
              <a:ext cx="720000" cy="72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CA26B027-9C8F-4E8A-8293-D3B1B47606E8}"/>
                </a:ext>
              </a:extLst>
            </p:cNvPr>
            <p:cNvSpPr/>
            <p:nvPr/>
          </p:nvSpPr>
          <p:spPr>
            <a:xfrm>
              <a:off x="4248701" y="4115306"/>
              <a:ext cx="1440000" cy="144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70C079E-6661-428F-A987-9D2A4E5C43FD}"/>
              </a:ext>
            </a:extLst>
          </p:cNvPr>
          <p:cNvSpPr txBox="1"/>
          <p:nvPr/>
        </p:nvSpPr>
        <p:spPr>
          <a:xfrm>
            <a:off x="3374215" y="6295882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0.5m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9A675B-CDA1-4ECC-9B6D-EBDB9334DB7F}"/>
              </a:ext>
            </a:extLst>
          </p:cNvPr>
          <p:cNvSpPr txBox="1"/>
          <p:nvPr/>
        </p:nvSpPr>
        <p:spPr>
          <a:xfrm>
            <a:off x="4613197" y="6295882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1m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DEA0-289F-47B8-AAFB-CC25AFDF1CD2}"/>
              </a:ext>
            </a:extLst>
          </p:cNvPr>
          <p:cNvSpPr txBox="1"/>
          <p:nvPr/>
        </p:nvSpPr>
        <p:spPr>
          <a:xfrm>
            <a:off x="3409145" y="5547046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2m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E8884E8-F3DC-49EB-BBC0-53839EEE8361}"/>
              </a:ext>
            </a:extLst>
          </p:cNvPr>
          <p:cNvSpPr txBox="1"/>
          <p:nvPr/>
        </p:nvSpPr>
        <p:spPr>
          <a:xfrm>
            <a:off x="4544565" y="5547046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4m</a:t>
            </a:r>
            <a:endParaRPr lang="ko-KR" alt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1C8057-4A04-471A-BEB9-992B8837DDCA}"/>
              </a:ext>
            </a:extLst>
          </p:cNvPr>
          <p:cNvSpPr txBox="1"/>
          <p:nvPr/>
        </p:nvSpPr>
        <p:spPr>
          <a:xfrm>
            <a:off x="6254650" y="2825874"/>
            <a:ext cx="5668498" cy="3847207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</a:rPr>
              <a:t>무기는 </a:t>
            </a:r>
            <a:r>
              <a:rPr lang="ko-KR" altLang="en-US" b="1" dirty="0">
                <a:solidFill>
                  <a:srgbClr val="00B0F0"/>
                </a:solidFill>
              </a:rPr>
              <a:t>발사 방향으로 등속도운동을 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움직이는 도중 우클릭 시 무기는 </a:t>
            </a:r>
            <a:r>
              <a:rPr lang="ko-KR" altLang="en-US" b="1" dirty="0">
                <a:solidFill>
                  <a:srgbClr val="00B0F0"/>
                </a:solidFill>
              </a:rPr>
              <a:t>정지하고</a:t>
            </a:r>
            <a:r>
              <a:rPr lang="en-US" altLang="ko-KR" b="1" dirty="0">
                <a:solidFill>
                  <a:srgbClr val="00B0F0"/>
                </a:solidFill>
              </a:rPr>
              <a:t> </a:t>
            </a:r>
            <a:r>
              <a:rPr lang="ko-KR" altLang="en-US" b="1" dirty="0">
                <a:solidFill>
                  <a:srgbClr val="00B0F0"/>
                </a:solidFill>
              </a:rPr>
              <a:t>중력을 받는다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무기는 </a:t>
            </a:r>
            <a:r>
              <a:rPr lang="ko-KR" altLang="en-US" sz="1600" b="1" i="1" dirty="0">
                <a:solidFill>
                  <a:schemeClr val="bg1">
                    <a:lumMod val="75000"/>
                  </a:schemeClr>
                </a:solidFill>
              </a:rPr>
              <a:t>벽에 닿아도 등속도운동을 지속한다</a:t>
            </a:r>
            <a:r>
              <a:rPr lang="en-US" altLang="ko-KR" sz="1600" b="1" i="1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i="1" dirty="0">
                <a:solidFill>
                  <a:schemeClr val="bg1">
                    <a:lumMod val="75000"/>
                  </a:schemeClr>
                </a:solidFill>
              </a:rPr>
              <a:t>2m</a:t>
            </a:r>
            <a:r>
              <a:rPr lang="ko-KR" altLang="en-US" sz="1600" b="1" i="1" dirty="0">
                <a:solidFill>
                  <a:schemeClr val="bg1">
                    <a:lumMod val="75000"/>
                  </a:schemeClr>
                </a:solidFill>
              </a:rPr>
              <a:t>이상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무기에 </a:t>
            </a:r>
            <a:r>
              <a:rPr lang="ko-KR" altLang="en-US" sz="1600" b="1" i="1" dirty="0">
                <a:solidFill>
                  <a:schemeClr val="bg1">
                    <a:lumMod val="75000"/>
                  </a:schemeClr>
                </a:solidFill>
              </a:rPr>
              <a:t>에너미 유닛이 깔리면 죽는다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4D693DC-C61D-45D9-A3D6-7CE5693ED2D7}"/>
              </a:ext>
            </a:extLst>
          </p:cNvPr>
          <p:cNvSpPr/>
          <p:nvPr/>
        </p:nvSpPr>
        <p:spPr>
          <a:xfrm>
            <a:off x="6334537" y="3941957"/>
            <a:ext cx="5522618" cy="2628908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4060178-E0E3-4FDB-B771-D2319B8CE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295" y="5887328"/>
            <a:ext cx="647012" cy="647012"/>
          </a:xfrm>
          <a:prstGeom prst="rect">
            <a:avLst/>
          </a:prstGeom>
        </p:spPr>
      </p:pic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E3E9B0EC-2DB3-4E43-8B86-F94CDADDB898}"/>
              </a:ext>
            </a:extLst>
          </p:cNvPr>
          <p:cNvSpPr/>
          <p:nvPr/>
        </p:nvSpPr>
        <p:spPr>
          <a:xfrm rot="2011457">
            <a:off x="6516422" y="4836290"/>
            <a:ext cx="810869" cy="1116764"/>
          </a:xfrm>
          <a:custGeom>
            <a:avLst/>
            <a:gdLst>
              <a:gd name="connsiteX0" fmla="*/ 166353 w 2379311"/>
              <a:gd name="connsiteY0" fmla="*/ 233578 h 3276890"/>
              <a:gd name="connsiteX1" fmla="*/ 681196 w 2379311"/>
              <a:gd name="connsiteY1" fmla="*/ 338097 h 3276890"/>
              <a:gd name="connsiteX2" fmla="*/ 714784 w 2379311"/>
              <a:gd name="connsiteY2" fmla="*/ 685343 h 3276890"/>
              <a:gd name="connsiteX3" fmla="*/ 705858 w 2379311"/>
              <a:gd name="connsiteY3" fmla="*/ 702142 h 3276890"/>
              <a:gd name="connsiteX4" fmla="*/ 707037 w 2379311"/>
              <a:gd name="connsiteY4" fmla="*/ 702152 h 3276890"/>
              <a:gd name="connsiteX5" fmla="*/ 844521 w 2379311"/>
              <a:gd name="connsiteY5" fmla="*/ 775699 h 3276890"/>
              <a:gd name="connsiteX6" fmla="*/ 850450 w 2379311"/>
              <a:gd name="connsiteY6" fmla="*/ 782948 h 3276890"/>
              <a:gd name="connsiteX7" fmla="*/ 1591684 w 2379311"/>
              <a:gd name="connsiteY7" fmla="*/ 27173 h 3276890"/>
              <a:gd name="connsiteX8" fmla="*/ 1719862 w 2379311"/>
              <a:gd name="connsiteY8" fmla="*/ 25928 h 3276890"/>
              <a:gd name="connsiteX9" fmla="*/ 1719861 w 2379311"/>
              <a:gd name="connsiteY9" fmla="*/ 25928 h 3276890"/>
              <a:gd name="connsiteX10" fmla="*/ 1721106 w 2379311"/>
              <a:gd name="connsiteY10" fmla="*/ 154106 h 3276890"/>
              <a:gd name="connsiteX11" fmla="*/ 956094 w 2379311"/>
              <a:gd name="connsiteY11" fmla="*/ 934126 h 3276890"/>
              <a:gd name="connsiteX12" fmla="*/ 1521431 w 2379311"/>
              <a:gd name="connsiteY12" fmla="*/ 1787472 h 3276890"/>
              <a:gd name="connsiteX13" fmla="*/ 1562005 w 2379311"/>
              <a:gd name="connsiteY13" fmla="*/ 1887342 h 3276890"/>
              <a:gd name="connsiteX14" fmla="*/ 1562871 w 2379311"/>
              <a:gd name="connsiteY14" fmla="*/ 1897181 h 3276890"/>
              <a:gd name="connsiteX15" fmla="*/ 2358081 w 2379311"/>
              <a:gd name="connsiteY15" fmla="*/ 2844121 h 3276890"/>
              <a:gd name="connsiteX16" fmla="*/ 2346959 w 2379311"/>
              <a:gd name="connsiteY16" fmla="*/ 2971822 h 3276890"/>
              <a:gd name="connsiteX17" fmla="*/ 2346960 w 2379311"/>
              <a:gd name="connsiteY17" fmla="*/ 2971821 h 3276890"/>
              <a:gd name="connsiteX18" fmla="*/ 2219259 w 2379311"/>
              <a:gd name="connsiteY18" fmla="*/ 2960699 h 3276890"/>
              <a:gd name="connsiteX19" fmla="*/ 1502134 w 2379311"/>
              <a:gd name="connsiteY19" fmla="*/ 2106745 h 3276890"/>
              <a:gd name="connsiteX20" fmla="*/ 1445051 w 2379311"/>
              <a:gd name="connsiteY20" fmla="*/ 2163704 h 3276890"/>
              <a:gd name="connsiteX21" fmla="*/ 1445052 w 2379311"/>
              <a:gd name="connsiteY21" fmla="*/ 2163703 h 3276890"/>
              <a:gd name="connsiteX22" fmla="*/ 1381584 w 2379311"/>
              <a:gd name="connsiteY22" fmla="*/ 2189488 h 3276890"/>
              <a:gd name="connsiteX23" fmla="*/ 1947998 w 2379311"/>
              <a:gd name="connsiteY23" fmla="*/ 3139833 h 3276890"/>
              <a:gd name="connsiteX24" fmla="*/ 1916543 w 2379311"/>
              <a:gd name="connsiteY24" fmla="*/ 3264098 h 3276890"/>
              <a:gd name="connsiteX25" fmla="*/ 1916544 w 2379311"/>
              <a:gd name="connsiteY25" fmla="*/ 3264096 h 3276890"/>
              <a:gd name="connsiteX26" fmla="*/ 1792278 w 2379311"/>
              <a:gd name="connsiteY26" fmla="*/ 3232642 h 3276890"/>
              <a:gd name="connsiteX27" fmla="*/ 1159852 w 2379311"/>
              <a:gd name="connsiteY27" fmla="*/ 2171542 h 3276890"/>
              <a:gd name="connsiteX28" fmla="*/ 1144962 w 2379311"/>
              <a:gd name="connsiteY28" fmla="*/ 2163630 h 3276890"/>
              <a:gd name="connsiteX29" fmla="*/ 1068820 w 2379311"/>
              <a:gd name="connsiteY29" fmla="*/ 2087323 h 3276890"/>
              <a:gd name="connsiteX30" fmla="*/ 598153 w 2379311"/>
              <a:gd name="connsiteY30" fmla="*/ 1376878 h 3276890"/>
              <a:gd name="connsiteX31" fmla="*/ 598152 w 2379311"/>
              <a:gd name="connsiteY31" fmla="*/ 2153247 h 3276890"/>
              <a:gd name="connsiteX32" fmla="*/ 507512 w 2379311"/>
              <a:gd name="connsiteY32" fmla="*/ 2243887 h 3276890"/>
              <a:gd name="connsiteX33" fmla="*/ 507513 w 2379311"/>
              <a:gd name="connsiteY33" fmla="*/ 2243886 h 3276890"/>
              <a:gd name="connsiteX34" fmla="*/ 416873 w 2379311"/>
              <a:gd name="connsiteY34" fmla="*/ 2153246 h 3276890"/>
              <a:gd name="connsiteX35" fmla="*/ 416873 w 2379311"/>
              <a:gd name="connsiteY35" fmla="*/ 1099407 h 3276890"/>
              <a:gd name="connsiteX36" fmla="*/ 401105 w 2379311"/>
              <a:gd name="connsiteY36" fmla="*/ 1069460 h 3276890"/>
              <a:gd name="connsiteX37" fmla="*/ 386992 w 2379311"/>
              <a:gd name="connsiteY37" fmla="*/ 914180 h 3276890"/>
              <a:gd name="connsiteX38" fmla="*/ 387443 w 2379311"/>
              <a:gd name="connsiteY38" fmla="*/ 913091 h 3276890"/>
              <a:gd name="connsiteX39" fmla="*/ 368493 w 2379311"/>
              <a:gd name="connsiteY39" fmla="*/ 914759 h 3276890"/>
              <a:gd name="connsiteX40" fmla="*/ 61834 w 2379311"/>
              <a:gd name="connsiteY40" fmla="*/ 748421 h 3276890"/>
              <a:gd name="connsiteX41" fmla="*/ 166353 w 2379311"/>
              <a:gd name="connsiteY41" fmla="*/ 233578 h 327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379311" h="3276890">
                <a:moveTo>
                  <a:pt x="166353" y="233578"/>
                </a:moveTo>
                <a:cubicBezTo>
                  <a:pt x="337385" y="120270"/>
                  <a:pt x="567888" y="167065"/>
                  <a:pt x="681196" y="338097"/>
                </a:cubicBezTo>
                <a:cubicBezTo>
                  <a:pt x="752014" y="444992"/>
                  <a:pt x="760291" y="575118"/>
                  <a:pt x="714784" y="685343"/>
                </a:cubicBezTo>
                <a:lnTo>
                  <a:pt x="705858" y="702142"/>
                </a:lnTo>
                <a:lnTo>
                  <a:pt x="707037" y="702152"/>
                </a:lnTo>
                <a:cubicBezTo>
                  <a:pt x="758100" y="712518"/>
                  <a:pt x="806198" y="737494"/>
                  <a:pt x="844521" y="775699"/>
                </a:cubicBezTo>
                <a:lnTo>
                  <a:pt x="850450" y="782948"/>
                </a:lnTo>
                <a:lnTo>
                  <a:pt x="1591684" y="27173"/>
                </a:lnTo>
                <a:cubicBezTo>
                  <a:pt x="1626736" y="-8566"/>
                  <a:pt x="1684123" y="-9124"/>
                  <a:pt x="1719862" y="25928"/>
                </a:cubicBezTo>
                <a:lnTo>
                  <a:pt x="1719861" y="25928"/>
                </a:lnTo>
                <a:cubicBezTo>
                  <a:pt x="1755600" y="60980"/>
                  <a:pt x="1756158" y="118367"/>
                  <a:pt x="1721106" y="154106"/>
                </a:cubicBezTo>
                <a:lnTo>
                  <a:pt x="956094" y="934126"/>
                </a:lnTo>
                <a:lnTo>
                  <a:pt x="1521431" y="1787472"/>
                </a:lnTo>
                <a:cubicBezTo>
                  <a:pt x="1542131" y="1818718"/>
                  <a:pt x="1555519" y="1852681"/>
                  <a:pt x="1562005" y="1887342"/>
                </a:cubicBezTo>
                <a:lnTo>
                  <a:pt x="1562871" y="1897181"/>
                </a:lnTo>
                <a:lnTo>
                  <a:pt x="2358081" y="2844121"/>
                </a:lnTo>
                <a:cubicBezTo>
                  <a:pt x="2390274" y="2882456"/>
                  <a:pt x="2385294" y="2939630"/>
                  <a:pt x="2346959" y="2971822"/>
                </a:cubicBezTo>
                <a:lnTo>
                  <a:pt x="2346960" y="2971821"/>
                </a:lnTo>
                <a:cubicBezTo>
                  <a:pt x="2308625" y="3004013"/>
                  <a:pt x="2251451" y="2999033"/>
                  <a:pt x="2219259" y="2960699"/>
                </a:cubicBezTo>
                <a:lnTo>
                  <a:pt x="1502134" y="2106745"/>
                </a:lnTo>
                <a:lnTo>
                  <a:pt x="1445051" y="2163704"/>
                </a:lnTo>
                <a:lnTo>
                  <a:pt x="1445052" y="2163703"/>
                </a:lnTo>
                <a:lnTo>
                  <a:pt x="1381584" y="2189488"/>
                </a:lnTo>
                <a:lnTo>
                  <a:pt x="1947998" y="3139833"/>
                </a:lnTo>
                <a:cubicBezTo>
                  <a:pt x="1973627" y="3182833"/>
                  <a:pt x="1959544" y="3238469"/>
                  <a:pt x="1916543" y="3264098"/>
                </a:cubicBezTo>
                <a:lnTo>
                  <a:pt x="1916544" y="3264096"/>
                </a:lnTo>
                <a:cubicBezTo>
                  <a:pt x="1873543" y="3289725"/>
                  <a:pt x="1817907" y="3275643"/>
                  <a:pt x="1792278" y="3232642"/>
                </a:cubicBezTo>
                <a:lnTo>
                  <a:pt x="1159852" y="2171542"/>
                </a:lnTo>
                <a:lnTo>
                  <a:pt x="1144962" y="2163630"/>
                </a:lnTo>
                <a:cubicBezTo>
                  <a:pt x="1115573" y="2144142"/>
                  <a:pt x="1089520" y="2118570"/>
                  <a:pt x="1068820" y="2087323"/>
                </a:cubicBezTo>
                <a:lnTo>
                  <a:pt x="598153" y="1376878"/>
                </a:lnTo>
                <a:lnTo>
                  <a:pt x="598152" y="2153247"/>
                </a:lnTo>
                <a:cubicBezTo>
                  <a:pt x="598152" y="2203306"/>
                  <a:pt x="557571" y="2243887"/>
                  <a:pt x="507512" y="2243887"/>
                </a:cubicBezTo>
                <a:lnTo>
                  <a:pt x="507513" y="2243886"/>
                </a:lnTo>
                <a:cubicBezTo>
                  <a:pt x="457454" y="2243886"/>
                  <a:pt x="416873" y="2203305"/>
                  <a:pt x="416873" y="2153246"/>
                </a:cubicBezTo>
                <a:lnTo>
                  <a:pt x="416873" y="1099407"/>
                </a:lnTo>
                <a:lnTo>
                  <a:pt x="401105" y="1069460"/>
                </a:lnTo>
                <a:cubicBezTo>
                  <a:pt x="380870" y="1019272"/>
                  <a:pt x="376626" y="965243"/>
                  <a:pt x="386992" y="914180"/>
                </a:cubicBezTo>
                <a:lnTo>
                  <a:pt x="387443" y="913091"/>
                </a:lnTo>
                <a:lnTo>
                  <a:pt x="368493" y="914759"/>
                </a:lnTo>
                <a:cubicBezTo>
                  <a:pt x="249249" y="913681"/>
                  <a:pt x="132652" y="855316"/>
                  <a:pt x="61834" y="748421"/>
                </a:cubicBezTo>
                <a:cubicBezTo>
                  <a:pt x="-51473" y="577389"/>
                  <a:pt x="-4679" y="346886"/>
                  <a:pt x="166353" y="2335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DA572FA-6277-439B-A163-13D5F5E70AB1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H="1">
            <a:off x="9088899" y="3941957"/>
            <a:ext cx="6947" cy="27311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C01A1C0-B02B-42AF-8BB9-FD9F9F2F3CDD}"/>
              </a:ext>
            </a:extLst>
          </p:cNvPr>
          <p:cNvCxnSpPr>
            <a:cxnSpLocks/>
          </p:cNvCxnSpPr>
          <p:nvPr/>
        </p:nvCxnSpPr>
        <p:spPr>
          <a:xfrm>
            <a:off x="7473059" y="4834842"/>
            <a:ext cx="1148812" cy="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B0D1C29-493D-44E0-A567-28967C6F4229}"/>
              </a:ext>
            </a:extLst>
          </p:cNvPr>
          <p:cNvCxnSpPr>
            <a:cxnSpLocks/>
          </p:cNvCxnSpPr>
          <p:nvPr/>
        </p:nvCxnSpPr>
        <p:spPr>
          <a:xfrm flipV="1">
            <a:off x="7415914" y="4955440"/>
            <a:ext cx="1163237" cy="6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D9D26C1-E681-4DAA-9640-02FD4181EA9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107339" y="4836044"/>
            <a:ext cx="419570" cy="328125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410F5FB3-C050-4285-A768-869359E64BA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8350852" y="4836044"/>
            <a:ext cx="419570" cy="32812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E976B004-8D24-4811-B32C-4D57F56BC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4365" y="4836044"/>
            <a:ext cx="419570" cy="328125"/>
          </a:xfrm>
          <a:prstGeom prst="rect">
            <a:avLst/>
          </a:prstGeom>
        </p:spPr>
      </p:pic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4CDF991-9E3A-43FB-8663-322878B535A0}"/>
              </a:ext>
            </a:extLst>
          </p:cNvPr>
          <p:cNvCxnSpPr>
            <a:cxnSpLocks/>
          </p:cNvCxnSpPr>
          <p:nvPr/>
        </p:nvCxnSpPr>
        <p:spPr>
          <a:xfrm flipV="1">
            <a:off x="7473059" y="5079263"/>
            <a:ext cx="1163237" cy="6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F134E9E2-3886-40CD-B5E8-C11F5466B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050144" y="5871429"/>
            <a:ext cx="647012" cy="6470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p8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99CA44C-EF3B-4793-B5B4-487BBE0B74F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0132323" y="3971259"/>
            <a:ext cx="780356" cy="780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B9FF53-502E-4557-86E3-E7419820484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0125363" y="4792090"/>
            <a:ext cx="780356" cy="78035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898BEF-2956-4208-B8FA-A9C11A88233A}"/>
              </a:ext>
            </a:extLst>
          </p:cNvPr>
          <p:cNvGrpSpPr/>
          <p:nvPr/>
        </p:nvGrpSpPr>
        <p:grpSpPr>
          <a:xfrm>
            <a:off x="10133643" y="5156884"/>
            <a:ext cx="763796" cy="1354391"/>
            <a:chOff x="9774813" y="3965102"/>
            <a:chExt cx="1440000" cy="2553458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E3BFAD54-119C-44D9-B48B-0C4F35497D04}"/>
                </a:ext>
              </a:extLst>
            </p:cNvPr>
            <p:cNvSpPr/>
            <p:nvPr/>
          </p:nvSpPr>
          <p:spPr>
            <a:xfrm>
              <a:off x="9774813" y="4835403"/>
              <a:ext cx="1440000" cy="144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4m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BD949C-3167-4529-B2E3-83835B1C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40305" y="5753020"/>
              <a:ext cx="1000508" cy="765540"/>
            </a:xfrm>
            <a:prstGeom prst="rect">
              <a:avLst/>
            </a:prstGeom>
          </p:spPr>
        </p:pic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FADE4439-BD9E-4423-8337-5A6461191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0192" y="3994925"/>
              <a:ext cx="26585" cy="154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97E68B6-405D-4C11-BD3A-07F1CC063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9720" y="4094391"/>
              <a:ext cx="20710" cy="1575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5EBCBEC-229B-43E2-B060-E2507CBF5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204" y="4037241"/>
              <a:ext cx="10355" cy="1515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2063837C-D357-4246-9047-BD410EDEB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1394" y="4113441"/>
              <a:ext cx="11755" cy="14536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19340BC4-C9B0-4879-A9EE-E0D675D5C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5464" y="3965102"/>
              <a:ext cx="20710" cy="1638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BF50E7E-8579-4B50-9CCD-FC943D4F6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5107" y="3994925"/>
              <a:ext cx="3636" cy="1535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63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2BC2BA7-BB38-4247-9491-8DDB9ABA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05" y="759000"/>
            <a:ext cx="5779509" cy="1682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21C001-63E5-42FC-9E54-8AA1D01E4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19" y="748748"/>
            <a:ext cx="5779509" cy="168873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27DC862-BBFC-43BC-9E55-C9FA1B120A25}"/>
              </a:ext>
            </a:extLst>
          </p:cNvPr>
          <p:cNvGrpSpPr/>
          <p:nvPr/>
        </p:nvGrpSpPr>
        <p:grpSpPr>
          <a:xfrm>
            <a:off x="73803" y="2820263"/>
            <a:ext cx="5756861" cy="3847207"/>
            <a:chOff x="6187477" y="2819268"/>
            <a:chExt cx="5756861" cy="384720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8C9706-AEF6-4938-8ECC-C9084EC5C254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SzPct val="110000"/>
                <a:buFont typeface="+mj-lt"/>
                <a:buAutoNum type="arabicPeriod" startAt="3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inherit"/>
                </a:rPr>
                <a:t>우클릭을 한 번 누를 때 마다 무기의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inherit"/>
                </a:rPr>
                <a:t>x, y, z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inherit"/>
                </a:rPr>
                <a:t>값이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inherit"/>
                </a:rPr>
                <a:t>2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inherit"/>
                </a:rPr>
                <a:t>배씩 증가한다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inherit"/>
                </a:rPr>
                <a:t>.</a:t>
              </a:r>
            </a:p>
            <a:p>
              <a:pPr>
                <a:buSzPct val="110000"/>
              </a:pP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최대 스케일 값은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8m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이며 최대 값에서 기믹 발동 시 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buSzPct val="110000"/>
              </a:pP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기본 스케일 값으로 돌아온다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.(Queue)</a:t>
              </a:r>
            </a:p>
            <a:p>
              <a:pPr>
                <a:buSzPct val="110000"/>
              </a:pPr>
              <a:endParaRPr lang="en-US" altLang="ko-KR" sz="1600" b="1" i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D49D8A-DEBB-4A90-B27F-010943956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2EC55EF-CEB1-426D-B506-4F46730D2435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51467CD-2126-467C-BA47-C5F18B8F36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BF6A59D-76E2-4710-B42F-515660E4DF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8FC6449-B25D-49A3-BB04-CD8EEC50FC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F38067C-196C-4071-9943-E1DC3A375B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04303A7-0AAC-46DF-AC3B-4E35118EF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0E99A8A-D6CC-442A-BC32-1212E5BE5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69E0A9D-EA5B-4C6D-A7F0-701C7C234038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8E31580-3A2E-414F-A417-C62A8B84200E}"/>
                </a:ext>
              </a:extLst>
            </p:cNvPr>
            <p:cNvCxnSpPr>
              <a:cxnSpLocks/>
              <a:stCxn id="44" idx="0"/>
              <a:endCxn id="44" idx="2"/>
            </p:cNvCxnSpPr>
            <p:nvPr/>
          </p:nvCxnSpPr>
          <p:spPr>
            <a:xfrm>
              <a:off x="9112789" y="3932288"/>
              <a:ext cx="0" cy="2628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03A8B-915B-4458-8430-4665D6AB5C06}"/>
              </a:ext>
            </a:extLst>
          </p:cNvPr>
          <p:cNvGrpSpPr/>
          <p:nvPr/>
        </p:nvGrpSpPr>
        <p:grpSpPr>
          <a:xfrm>
            <a:off x="6254650" y="2800707"/>
            <a:ext cx="5668498" cy="3877985"/>
            <a:chOff x="6254650" y="2851041"/>
            <a:chExt cx="5668498" cy="387798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E1C8057-4A04-471A-BEB9-992B8837DDCA}"/>
                </a:ext>
              </a:extLst>
            </p:cNvPr>
            <p:cNvSpPr txBox="1"/>
            <p:nvPr/>
          </p:nvSpPr>
          <p:spPr>
            <a:xfrm>
              <a:off x="6254650" y="2851041"/>
              <a:ext cx="5668498" cy="387798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bg1"/>
                </a:buClr>
                <a:buSzPct val="100000"/>
                <a:buFont typeface="+mj-lt"/>
                <a:buAutoNum type="arabicPeriod" startAt="4"/>
              </a:pPr>
              <a:r>
                <a:rPr lang="en-US" altLang="ko-KR" dirty="0">
                  <a:solidFill>
                    <a:srgbClr val="00B0F0"/>
                  </a:solidFill>
                </a:rPr>
                <a:t>3</a:t>
              </a:r>
              <a:r>
                <a:rPr lang="ko-KR" altLang="en-US" dirty="0">
                  <a:solidFill>
                    <a:srgbClr val="00B0F0"/>
                  </a:solidFill>
                </a:rPr>
                <a:t>단계로 </a:t>
              </a:r>
              <a:r>
                <a:rPr lang="ko-KR" altLang="en-US" sz="1800" b="1" dirty="0">
                  <a:solidFill>
                    <a:srgbClr val="00B0F0"/>
                  </a:solidFill>
                </a:rPr>
                <a:t>이뤄진 </a:t>
              </a:r>
              <a:r>
                <a:rPr lang="en-US" altLang="ko-KR" sz="1800" b="1" dirty="0">
                  <a:solidFill>
                    <a:srgbClr val="00B0F0"/>
                  </a:solidFill>
                </a:rPr>
                <a:t>UI</a:t>
              </a:r>
              <a:r>
                <a:rPr lang="ko-KR" altLang="en-US" sz="1800" b="1" dirty="0">
                  <a:solidFill>
                    <a:srgbClr val="00B0F0"/>
                  </a:solidFill>
                </a:rPr>
                <a:t>바가 </a:t>
              </a:r>
              <a:r>
                <a:rPr lang="ko-KR" altLang="en-US" sz="1800" dirty="0">
                  <a:solidFill>
                    <a:schemeClr val="bg1"/>
                  </a:solidFill>
                </a:rPr>
                <a:t>존재하며</a:t>
              </a:r>
              <a:r>
                <a:rPr lang="en-US" altLang="ko-KR" sz="1800" dirty="0">
                  <a:solidFill>
                    <a:schemeClr val="bg1"/>
                  </a:solidFill>
                </a:rPr>
                <a:t>,</a:t>
              </a:r>
              <a:r>
                <a:rPr lang="ko-KR" altLang="en-US" sz="1800" dirty="0">
                  <a:solidFill>
                    <a:schemeClr val="bg1"/>
                  </a:solidFill>
                </a:rPr>
                <a:t> 우클릭을 하고 있는 </a:t>
              </a:r>
              <a:r>
                <a:rPr lang="ko-KR" altLang="en-US" sz="1800" b="1" dirty="0">
                  <a:solidFill>
                    <a:srgbClr val="00B0F0"/>
                  </a:solidFill>
                </a:rPr>
                <a:t>시간 </a:t>
              </a:r>
              <a:r>
                <a:rPr lang="en-US" altLang="ko-KR" sz="1800" b="1" dirty="0">
                  <a:solidFill>
                    <a:srgbClr val="00B0F0"/>
                  </a:solidFill>
                </a:rPr>
                <a:t>0.5</a:t>
              </a:r>
              <a:r>
                <a:rPr lang="ko-KR" altLang="en-US" b="1" dirty="0">
                  <a:solidFill>
                    <a:srgbClr val="00B0F0"/>
                  </a:solidFill>
                </a:rPr>
                <a:t>초당 </a:t>
              </a:r>
              <a:r>
                <a:rPr lang="en-US" altLang="ko-KR" sz="1800" b="1" dirty="0">
                  <a:solidFill>
                    <a:srgbClr val="00B0F0"/>
                  </a:solidFill>
                </a:rPr>
                <a:t>1</a:t>
              </a:r>
              <a:r>
                <a:rPr lang="ko-KR" altLang="en-US" sz="1800" b="1" dirty="0">
                  <a:solidFill>
                    <a:srgbClr val="00B0F0"/>
                  </a:solidFill>
                </a:rPr>
                <a:t>단계 씩 차오른다</a:t>
              </a:r>
              <a:r>
                <a:rPr lang="en-US" altLang="ko-KR" sz="1800" dirty="0">
                  <a:solidFill>
                    <a:schemeClr val="bg1"/>
                  </a:solidFill>
                </a:rPr>
                <a:t>, </a:t>
              </a:r>
              <a:r>
                <a:rPr lang="ko-KR" altLang="en-US" sz="1800" dirty="0">
                  <a:solidFill>
                    <a:schemeClr val="bg1"/>
                  </a:solidFill>
                </a:rPr>
                <a:t>이때</a:t>
              </a:r>
              <a:r>
                <a:rPr lang="en-US" altLang="ko-KR" sz="1800" dirty="0">
                  <a:solidFill>
                    <a:schemeClr val="bg1"/>
                  </a:solidFill>
                </a:rPr>
                <a:t> </a:t>
              </a:r>
            </a:p>
            <a:p>
              <a:pPr>
                <a:buSzPct val="110000"/>
              </a:pPr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ko-KR" altLang="en-US" sz="1600" i="1" dirty="0">
                  <a:solidFill>
                    <a:schemeClr val="bg1">
                      <a:lumMod val="75000"/>
                    </a:schemeClr>
                  </a:solidFill>
                </a:rPr>
                <a:t>우클릭 해제 시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충전된 바의 개수에 따라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0.5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초의 시간       </a:t>
              </a:r>
              <a:endParaRPr lang="en-US" altLang="ko-KR" sz="1600" b="1" i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buSzPct val="110000"/>
              </a:pP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    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내로 무기의 크기가 증가한다 </a:t>
              </a:r>
              <a:endParaRPr lang="en-US" altLang="ko-KR" sz="1600" b="1" i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24D693DC-C61D-45D9-A3D6-7CE5693ED2D7}"/>
                </a:ext>
              </a:extLst>
            </p:cNvPr>
            <p:cNvSpPr/>
            <p:nvPr/>
          </p:nvSpPr>
          <p:spPr>
            <a:xfrm>
              <a:off x="6334537" y="3983902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DA572FA-6277-439B-A163-13D5F5E70AB1}"/>
                </a:ext>
              </a:extLst>
            </p:cNvPr>
            <p:cNvCxnSpPr>
              <a:stCxn id="89" idx="0"/>
              <a:endCxn id="88" idx="2"/>
            </p:cNvCxnSpPr>
            <p:nvPr/>
          </p:nvCxnSpPr>
          <p:spPr>
            <a:xfrm flipH="1">
              <a:off x="9088899" y="3983902"/>
              <a:ext cx="6947" cy="27451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p8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4" name="정육면체 143">
            <a:extLst>
              <a:ext uri="{FF2B5EF4-FFF2-40B4-BE49-F238E27FC236}">
                <a16:creationId xmlns:a16="http://schemas.microsoft.com/office/drawing/2014/main" id="{ED6D466E-321C-4EE7-B00E-D7BD3D5120A0}"/>
              </a:ext>
            </a:extLst>
          </p:cNvPr>
          <p:cNvSpPr/>
          <p:nvPr/>
        </p:nvSpPr>
        <p:spPr>
          <a:xfrm>
            <a:off x="700693" y="6099000"/>
            <a:ext cx="180000" cy="180000"/>
          </a:xfrm>
          <a:prstGeom prst="cube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C35773BC-35CE-4C86-B3BB-0FB8D5F9B0A1}"/>
              </a:ext>
            </a:extLst>
          </p:cNvPr>
          <p:cNvGrpSpPr/>
          <p:nvPr/>
        </p:nvGrpSpPr>
        <p:grpSpPr>
          <a:xfrm>
            <a:off x="485574" y="4090231"/>
            <a:ext cx="2316761" cy="1441977"/>
            <a:chOff x="3371940" y="4115306"/>
            <a:chExt cx="2316761" cy="1441977"/>
          </a:xfrm>
        </p:grpSpPr>
        <p:sp>
          <p:nvSpPr>
            <p:cNvPr id="147" name="정육면체 146">
              <a:extLst>
                <a:ext uri="{FF2B5EF4-FFF2-40B4-BE49-F238E27FC236}">
                  <a16:creationId xmlns:a16="http://schemas.microsoft.com/office/drawing/2014/main" id="{BD19BFA7-2839-48C1-A09B-2370D0786FD7}"/>
                </a:ext>
              </a:extLst>
            </p:cNvPr>
            <p:cNvSpPr/>
            <p:nvPr/>
          </p:nvSpPr>
          <p:spPr>
            <a:xfrm>
              <a:off x="3371940" y="4837283"/>
              <a:ext cx="720000" cy="72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>
              <a:extLst>
                <a:ext uri="{FF2B5EF4-FFF2-40B4-BE49-F238E27FC236}">
                  <a16:creationId xmlns:a16="http://schemas.microsoft.com/office/drawing/2014/main" id="{1B0CC3D6-C0DE-4039-8E4C-B818C33E1452}"/>
                </a:ext>
              </a:extLst>
            </p:cNvPr>
            <p:cNvSpPr/>
            <p:nvPr/>
          </p:nvSpPr>
          <p:spPr>
            <a:xfrm>
              <a:off x="4248701" y="4115306"/>
              <a:ext cx="1440000" cy="144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43D54F7-9709-448F-BA7B-408FDAE042F6}"/>
              </a:ext>
            </a:extLst>
          </p:cNvPr>
          <p:cNvSpPr txBox="1"/>
          <p:nvPr/>
        </p:nvSpPr>
        <p:spPr>
          <a:xfrm>
            <a:off x="539222" y="6313629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0.5m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6FA640-4410-48CD-A167-7707A5F612A0}"/>
              </a:ext>
            </a:extLst>
          </p:cNvPr>
          <p:cNvGrpSpPr/>
          <p:nvPr/>
        </p:nvGrpSpPr>
        <p:grpSpPr>
          <a:xfrm>
            <a:off x="1778204" y="5811014"/>
            <a:ext cx="536635" cy="748836"/>
            <a:chOff x="1778204" y="5811014"/>
            <a:chExt cx="536635" cy="748836"/>
          </a:xfrm>
        </p:grpSpPr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86AB45F3-2E5D-44F9-AE93-D508581DC037}"/>
                </a:ext>
              </a:extLst>
            </p:cNvPr>
            <p:cNvSpPr/>
            <p:nvPr/>
          </p:nvSpPr>
          <p:spPr>
            <a:xfrm>
              <a:off x="1803444" y="5811014"/>
              <a:ext cx="495985" cy="495985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424277E-09C2-43AF-8BBC-AD1EC360AF76}"/>
                </a:ext>
              </a:extLst>
            </p:cNvPr>
            <p:cNvSpPr txBox="1"/>
            <p:nvPr/>
          </p:nvSpPr>
          <p:spPr>
            <a:xfrm>
              <a:off x="1778204" y="6313629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1m</a:t>
              </a:r>
              <a:endParaRPr lang="ko-KR" altLang="en-US" sz="1000" dirty="0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7967B30-E10D-4F12-B3BE-A3B27B62307A}"/>
              </a:ext>
            </a:extLst>
          </p:cNvPr>
          <p:cNvSpPr txBox="1"/>
          <p:nvPr/>
        </p:nvSpPr>
        <p:spPr>
          <a:xfrm>
            <a:off x="574152" y="5564793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2m</a:t>
            </a:r>
            <a:endParaRPr lang="ko-KR" altLang="en-US" sz="1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17826D-C3C3-4DE4-A7FA-4C1C4DF92594}"/>
              </a:ext>
            </a:extLst>
          </p:cNvPr>
          <p:cNvSpPr txBox="1"/>
          <p:nvPr/>
        </p:nvSpPr>
        <p:spPr>
          <a:xfrm>
            <a:off x="1709572" y="5564793"/>
            <a:ext cx="53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4m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A6BA48-7BFB-4F15-9168-0928CB6F8A51}"/>
              </a:ext>
            </a:extLst>
          </p:cNvPr>
          <p:cNvGrpSpPr/>
          <p:nvPr/>
        </p:nvGrpSpPr>
        <p:grpSpPr>
          <a:xfrm>
            <a:off x="1746690" y="5899739"/>
            <a:ext cx="726051" cy="398522"/>
            <a:chOff x="2098448" y="5906249"/>
            <a:chExt cx="726051" cy="398522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4E2379D1-233C-4387-9F67-D50DB33C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098448" y="5939711"/>
              <a:ext cx="365060" cy="365060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17FA27B-BDED-4678-B9D5-2670738B17D4}"/>
                </a:ext>
              </a:extLst>
            </p:cNvPr>
            <p:cNvSpPr txBox="1"/>
            <p:nvPr/>
          </p:nvSpPr>
          <p:spPr>
            <a:xfrm>
              <a:off x="2287864" y="5906249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1x</a:t>
              </a:r>
              <a:endParaRPr lang="ko-KR" altLang="en-US" sz="1000" b="1" dirty="0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F7EFB3B-C82F-4668-8AE9-51FFDA7B53D4}"/>
              </a:ext>
            </a:extLst>
          </p:cNvPr>
          <p:cNvGrpSpPr/>
          <p:nvPr/>
        </p:nvGrpSpPr>
        <p:grpSpPr>
          <a:xfrm>
            <a:off x="555899" y="5048476"/>
            <a:ext cx="726051" cy="398522"/>
            <a:chOff x="2098448" y="5906249"/>
            <a:chExt cx="726051" cy="398522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BF055AF4-58B6-40D8-9F5C-B6C843BD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098448" y="5939711"/>
              <a:ext cx="365060" cy="36506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DB31272-684E-4B30-A911-0B440E41A2EA}"/>
                </a:ext>
              </a:extLst>
            </p:cNvPr>
            <p:cNvSpPr txBox="1"/>
            <p:nvPr/>
          </p:nvSpPr>
          <p:spPr>
            <a:xfrm>
              <a:off x="2287864" y="5906249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2x</a:t>
              </a:r>
              <a:endParaRPr lang="ko-KR" altLang="en-US" sz="1000" b="1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F5ECDE9-6348-4CDE-9D3C-BE4AAEE1A05B}"/>
              </a:ext>
            </a:extLst>
          </p:cNvPr>
          <p:cNvGrpSpPr/>
          <p:nvPr/>
        </p:nvGrpSpPr>
        <p:grpSpPr>
          <a:xfrm>
            <a:off x="1705936" y="4813053"/>
            <a:ext cx="726051" cy="398522"/>
            <a:chOff x="2098448" y="5906249"/>
            <a:chExt cx="726051" cy="398522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6D793264-AEDA-45A1-B8A7-E45ED208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098448" y="5939711"/>
              <a:ext cx="365060" cy="365060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7738794-ED4D-4663-B995-85DF19B42A2A}"/>
                </a:ext>
              </a:extLst>
            </p:cNvPr>
            <p:cNvSpPr txBox="1"/>
            <p:nvPr/>
          </p:nvSpPr>
          <p:spPr>
            <a:xfrm>
              <a:off x="2287864" y="5906249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3x</a:t>
              </a:r>
              <a:endParaRPr lang="ko-KR" altLang="en-US" sz="10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735027-2207-4DC7-A99E-9AAF7EB41473}"/>
              </a:ext>
            </a:extLst>
          </p:cNvPr>
          <p:cNvGrpSpPr/>
          <p:nvPr/>
        </p:nvGrpSpPr>
        <p:grpSpPr>
          <a:xfrm>
            <a:off x="3055146" y="4052214"/>
            <a:ext cx="1440000" cy="1704554"/>
            <a:chOff x="3177118" y="4586130"/>
            <a:chExt cx="1440000" cy="1704554"/>
          </a:xfrm>
        </p:grpSpPr>
        <p:sp>
          <p:nvSpPr>
            <p:cNvPr id="163" name="정육면체 162">
              <a:extLst>
                <a:ext uri="{FF2B5EF4-FFF2-40B4-BE49-F238E27FC236}">
                  <a16:creationId xmlns:a16="http://schemas.microsoft.com/office/drawing/2014/main" id="{728F2842-490B-44C1-8055-334DA2B9FAEA}"/>
                </a:ext>
              </a:extLst>
            </p:cNvPr>
            <p:cNvSpPr/>
            <p:nvPr/>
          </p:nvSpPr>
          <p:spPr>
            <a:xfrm>
              <a:off x="3177118" y="4586130"/>
              <a:ext cx="1440000" cy="1440000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3CD4AA9-A906-4C6D-8DD0-E3C5F82EC9C3}"/>
                </a:ext>
              </a:extLst>
            </p:cNvPr>
            <p:cNvSpPr txBox="1"/>
            <p:nvPr/>
          </p:nvSpPr>
          <p:spPr>
            <a:xfrm>
              <a:off x="3509435" y="6044463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4m</a:t>
              </a:r>
              <a:endParaRPr lang="ko-KR" altLang="en-US" sz="1000" dirty="0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76A3BAD7-0038-4525-9B6B-EDDBA354B63D}"/>
                </a:ext>
              </a:extLst>
            </p:cNvPr>
            <p:cNvGrpSpPr/>
            <p:nvPr/>
          </p:nvGrpSpPr>
          <p:grpSpPr>
            <a:xfrm>
              <a:off x="3557542" y="5071725"/>
              <a:ext cx="726051" cy="398522"/>
              <a:chOff x="2098448" y="5906249"/>
              <a:chExt cx="726051" cy="398522"/>
            </a:xfrm>
          </p:grpSpPr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223536BD-FE64-46BA-8439-951E86FD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2098448" y="5939711"/>
                <a:ext cx="365060" cy="365060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3C474C7-29CF-446A-B14F-FCD8A2A63A2B}"/>
                  </a:ext>
                </a:extLst>
              </p:cNvPr>
              <p:cNvSpPr txBox="1"/>
              <p:nvPr/>
            </p:nvSpPr>
            <p:spPr>
              <a:xfrm>
                <a:off x="2287864" y="590624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3x</a:t>
                </a:r>
                <a:endParaRPr lang="ko-KR" altLang="en-US" sz="1000" b="1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EE9D02-3031-4C6E-9425-629565A1EAD3}"/>
              </a:ext>
            </a:extLst>
          </p:cNvPr>
          <p:cNvGrpSpPr/>
          <p:nvPr/>
        </p:nvGrpSpPr>
        <p:grpSpPr>
          <a:xfrm>
            <a:off x="4341473" y="5171586"/>
            <a:ext cx="768240" cy="1027275"/>
            <a:chOff x="4943151" y="5071725"/>
            <a:chExt cx="768240" cy="10272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B31B30E-18B8-44D7-A68E-D338BA115EE4}"/>
                </a:ext>
              </a:extLst>
            </p:cNvPr>
            <p:cNvGrpSpPr/>
            <p:nvPr/>
          </p:nvGrpSpPr>
          <p:grpSpPr>
            <a:xfrm>
              <a:off x="4943151" y="5638150"/>
              <a:ext cx="536635" cy="460850"/>
              <a:chOff x="691622" y="6251400"/>
              <a:chExt cx="536635" cy="460850"/>
            </a:xfrm>
          </p:grpSpPr>
          <p:sp>
            <p:nvSpPr>
              <p:cNvPr id="164" name="정육면체 163">
                <a:extLst>
                  <a:ext uri="{FF2B5EF4-FFF2-40B4-BE49-F238E27FC236}">
                    <a16:creationId xmlns:a16="http://schemas.microsoft.com/office/drawing/2014/main" id="{640D06E6-271E-4ACA-B320-A5ECF5E3D2B6}"/>
                  </a:ext>
                </a:extLst>
              </p:cNvPr>
              <p:cNvSpPr/>
              <p:nvPr/>
            </p:nvSpPr>
            <p:spPr>
              <a:xfrm>
                <a:off x="853093" y="6251400"/>
                <a:ext cx="180000" cy="180000"/>
              </a:xfrm>
              <a:prstGeom prst="cube">
                <a:avLst/>
              </a:prstGeom>
              <a:solidFill>
                <a:srgbClr val="66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BA050F8-863B-4030-8732-1D695254591E}"/>
                  </a:ext>
                </a:extLst>
              </p:cNvPr>
              <p:cNvSpPr txBox="1"/>
              <p:nvPr/>
            </p:nvSpPr>
            <p:spPr>
              <a:xfrm>
                <a:off x="691622" y="646602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0.5m</a:t>
                </a:r>
                <a:endParaRPr lang="ko-KR" altLang="en-US" sz="1000" dirty="0"/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CBC30E8-248D-4156-9673-974314978AC1}"/>
                </a:ext>
              </a:extLst>
            </p:cNvPr>
            <p:cNvGrpSpPr/>
            <p:nvPr/>
          </p:nvGrpSpPr>
          <p:grpSpPr>
            <a:xfrm>
              <a:off x="4985340" y="5071725"/>
              <a:ext cx="726051" cy="398522"/>
              <a:chOff x="2098448" y="5906249"/>
              <a:chExt cx="726051" cy="398522"/>
            </a:xfrm>
          </p:grpSpPr>
          <p:pic>
            <p:nvPicPr>
              <p:cNvPr id="171" name="그림 170">
                <a:extLst>
                  <a:ext uri="{FF2B5EF4-FFF2-40B4-BE49-F238E27FC236}">
                    <a16:creationId xmlns:a16="http://schemas.microsoft.com/office/drawing/2014/main" id="{29FAD0C5-7F17-4DDC-9EB9-8073EBC88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2098448" y="5939711"/>
                <a:ext cx="365060" cy="365060"/>
              </a:xfrm>
              <a:prstGeom prst="rect">
                <a:avLst/>
              </a:prstGeom>
            </p:spPr>
          </p:pic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F7B3E0E-E79D-4632-9832-A7ED3B380FC2}"/>
                  </a:ext>
                </a:extLst>
              </p:cNvPr>
              <p:cNvSpPr txBox="1"/>
              <p:nvPr/>
            </p:nvSpPr>
            <p:spPr>
              <a:xfrm>
                <a:off x="2287864" y="5906249"/>
                <a:ext cx="536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4x</a:t>
                </a:r>
                <a:endParaRPr lang="ko-KR" altLang="en-US" sz="1000" b="1" dirty="0"/>
              </a:p>
            </p:txBody>
          </p:sp>
        </p:grp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5C6093E-0DEE-42F4-9F20-F6E124F61412}"/>
              </a:ext>
            </a:extLst>
          </p:cNvPr>
          <p:cNvGrpSpPr/>
          <p:nvPr/>
        </p:nvGrpSpPr>
        <p:grpSpPr>
          <a:xfrm>
            <a:off x="4880212" y="5703720"/>
            <a:ext cx="536635" cy="748836"/>
            <a:chOff x="1778204" y="5811014"/>
            <a:chExt cx="536635" cy="748836"/>
          </a:xfrm>
        </p:grpSpPr>
        <p:sp>
          <p:nvSpPr>
            <p:cNvPr id="180" name="정육면체 179">
              <a:extLst>
                <a:ext uri="{FF2B5EF4-FFF2-40B4-BE49-F238E27FC236}">
                  <a16:creationId xmlns:a16="http://schemas.microsoft.com/office/drawing/2014/main" id="{632FEFE7-8062-4811-90FC-C072F966240A}"/>
                </a:ext>
              </a:extLst>
            </p:cNvPr>
            <p:cNvSpPr/>
            <p:nvPr/>
          </p:nvSpPr>
          <p:spPr>
            <a:xfrm>
              <a:off x="1803444" y="5811014"/>
              <a:ext cx="495985" cy="495985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2A5CCD1-DA10-4C99-884A-7B2AB96E00F0}"/>
                </a:ext>
              </a:extLst>
            </p:cNvPr>
            <p:cNvSpPr txBox="1"/>
            <p:nvPr/>
          </p:nvSpPr>
          <p:spPr>
            <a:xfrm>
              <a:off x="1778204" y="6313629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1m</a:t>
              </a:r>
              <a:endParaRPr lang="ko-KR" altLang="en-US" sz="10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73D6A0-832A-41D6-88DD-01661ED55FD5}"/>
              </a:ext>
            </a:extLst>
          </p:cNvPr>
          <p:cNvGrpSpPr/>
          <p:nvPr/>
        </p:nvGrpSpPr>
        <p:grpSpPr>
          <a:xfrm>
            <a:off x="4854035" y="5787559"/>
            <a:ext cx="726051" cy="398522"/>
            <a:chOff x="4536062" y="5323986"/>
            <a:chExt cx="726051" cy="398522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FEFECAC3-4D5F-4574-82F1-703876D3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536062" y="5357448"/>
              <a:ext cx="365060" cy="365060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EEEFE04-5346-4FB1-B8E7-F7550847484B}"/>
                </a:ext>
              </a:extLst>
            </p:cNvPr>
            <p:cNvSpPr txBox="1"/>
            <p:nvPr/>
          </p:nvSpPr>
          <p:spPr>
            <a:xfrm>
              <a:off x="4725478" y="5323986"/>
              <a:ext cx="536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5x</a:t>
              </a:r>
              <a:endParaRPr lang="ko-KR" altLang="en-US" sz="10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82F0CDF-44F8-49D1-B44D-E6F148D7D411}"/>
              </a:ext>
            </a:extLst>
          </p:cNvPr>
          <p:cNvGrpSpPr/>
          <p:nvPr/>
        </p:nvGrpSpPr>
        <p:grpSpPr>
          <a:xfrm>
            <a:off x="7365514" y="5888725"/>
            <a:ext cx="1454535" cy="340561"/>
            <a:chOff x="7221440" y="5662990"/>
            <a:chExt cx="1454535" cy="34056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1E71250-DC68-45A3-A784-3FCA829D1FE6}"/>
                </a:ext>
              </a:extLst>
            </p:cNvPr>
            <p:cNvGrpSpPr/>
            <p:nvPr/>
          </p:nvGrpSpPr>
          <p:grpSpPr>
            <a:xfrm>
              <a:off x="7221440" y="5662990"/>
              <a:ext cx="1454535" cy="340561"/>
              <a:chOff x="7221440" y="5662990"/>
              <a:chExt cx="1454535" cy="340561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8EC0E96-48F5-45DC-A3D9-288ECC606C40}"/>
                  </a:ext>
                </a:extLst>
              </p:cNvPr>
              <p:cNvSpPr/>
              <p:nvPr/>
            </p:nvSpPr>
            <p:spPr>
              <a:xfrm>
                <a:off x="7221440" y="5662990"/>
                <a:ext cx="1452357" cy="340561"/>
              </a:xfrm>
              <a:prstGeom prst="roundRect">
                <a:avLst>
                  <a:gd name="adj" fmla="val 27854"/>
                </a:avLst>
              </a:prstGeom>
              <a:solidFill>
                <a:srgbClr val="00B0F0">
                  <a:alpha val="77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D60EAD45-E2F2-4C56-9EDB-57B344707CD3}"/>
                  </a:ext>
                </a:extLst>
              </p:cNvPr>
              <p:cNvSpPr/>
              <p:nvPr/>
            </p:nvSpPr>
            <p:spPr>
              <a:xfrm>
                <a:off x="7719302" y="5662990"/>
                <a:ext cx="956673" cy="340561"/>
              </a:xfrm>
              <a:custGeom>
                <a:avLst/>
                <a:gdLst>
                  <a:gd name="connsiteX0" fmla="*/ 0 w 920238"/>
                  <a:gd name="connsiteY0" fmla="*/ 0 h 340561"/>
                  <a:gd name="connsiteX1" fmla="*/ 154185 w 920238"/>
                  <a:gd name="connsiteY1" fmla="*/ 0 h 340561"/>
                  <a:gd name="connsiteX2" fmla="*/ 338137 w 920238"/>
                  <a:gd name="connsiteY2" fmla="*/ 0 h 340561"/>
                  <a:gd name="connsiteX3" fmla="*/ 825378 w 920238"/>
                  <a:gd name="connsiteY3" fmla="*/ 0 h 340561"/>
                  <a:gd name="connsiteX4" fmla="*/ 920238 w 920238"/>
                  <a:gd name="connsiteY4" fmla="*/ 94860 h 340561"/>
                  <a:gd name="connsiteX5" fmla="*/ 920238 w 920238"/>
                  <a:gd name="connsiteY5" fmla="*/ 245701 h 340561"/>
                  <a:gd name="connsiteX6" fmla="*/ 825378 w 920238"/>
                  <a:gd name="connsiteY6" fmla="*/ 340561 h 340561"/>
                  <a:gd name="connsiteX7" fmla="*/ 338137 w 920238"/>
                  <a:gd name="connsiteY7" fmla="*/ 340561 h 340561"/>
                  <a:gd name="connsiteX8" fmla="*/ 154185 w 920238"/>
                  <a:gd name="connsiteY8" fmla="*/ 340561 h 340561"/>
                  <a:gd name="connsiteX9" fmla="*/ 0 w 920238"/>
                  <a:gd name="connsiteY9" fmla="*/ 340561 h 34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0238" h="340561">
                    <a:moveTo>
                      <a:pt x="0" y="0"/>
                    </a:moveTo>
                    <a:lnTo>
                      <a:pt x="154185" y="0"/>
                    </a:lnTo>
                    <a:lnTo>
                      <a:pt x="338137" y="0"/>
                    </a:lnTo>
                    <a:lnTo>
                      <a:pt x="825378" y="0"/>
                    </a:lnTo>
                    <a:cubicBezTo>
                      <a:pt x="877768" y="0"/>
                      <a:pt x="920238" y="42470"/>
                      <a:pt x="920238" y="94860"/>
                    </a:cubicBezTo>
                    <a:lnTo>
                      <a:pt x="920238" y="245701"/>
                    </a:lnTo>
                    <a:cubicBezTo>
                      <a:pt x="920238" y="298091"/>
                      <a:pt x="877768" y="340561"/>
                      <a:pt x="825378" y="340561"/>
                    </a:cubicBezTo>
                    <a:lnTo>
                      <a:pt x="338137" y="340561"/>
                    </a:lnTo>
                    <a:lnTo>
                      <a:pt x="154185" y="340561"/>
                    </a:lnTo>
                    <a:lnTo>
                      <a:pt x="0" y="340561"/>
                    </a:lnTo>
                    <a:close/>
                  </a:path>
                </a:pathLst>
              </a:custGeom>
              <a:solidFill>
                <a:srgbClr val="66FF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1C41929-663B-4E02-A341-9DA022FBE2DF}"/>
                </a:ext>
              </a:extLst>
            </p:cNvPr>
            <p:cNvSpPr/>
            <p:nvPr/>
          </p:nvSpPr>
          <p:spPr>
            <a:xfrm>
              <a:off x="8170344" y="5662990"/>
              <a:ext cx="503453" cy="340561"/>
            </a:xfrm>
            <a:custGeom>
              <a:avLst/>
              <a:gdLst>
                <a:gd name="connsiteX0" fmla="*/ 0 w 503453"/>
                <a:gd name="connsiteY0" fmla="*/ 0 h 340561"/>
                <a:gd name="connsiteX1" fmla="*/ 64095 w 503453"/>
                <a:gd name="connsiteY1" fmla="*/ 0 h 340561"/>
                <a:gd name="connsiteX2" fmla="*/ 101729 w 503453"/>
                <a:gd name="connsiteY2" fmla="*/ 0 h 340561"/>
                <a:gd name="connsiteX3" fmla="*/ 140565 w 503453"/>
                <a:gd name="connsiteY3" fmla="*/ 0 h 340561"/>
                <a:gd name="connsiteX4" fmla="*/ 343112 w 503453"/>
                <a:gd name="connsiteY4" fmla="*/ 0 h 340561"/>
                <a:gd name="connsiteX5" fmla="*/ 408593 w 503453"/>
                <a:gd name="connsiteY5" fmla="*/ 0 h 340561"/>
                <a:gd name="connsiteX6" fmla="*/ 503453 w 503453"/>
                <a:gd name="connsiteY6" fmla="*/ 94860 h 340561"/>
                <a:gd name="connsiteX7" fmla="*/ 503453 w 503453"/>
                <a:gd name="connsiteY7" fmla="*/ 245701 h 340561"/>
                <a:gd name="connsiteX8" fmla="*/ 408593 w 503453"/>
                <a:gd name="connsiteY8" fmla="*/ 340561 h 340561"/>
                <a:gd name="connsiteX9" fmla="*/ 343112 w 503453"/>
                <a:gd name="connsiteY9" fmla="*/ 340561 h 340561"/>
                <a:gd name="connsiteX10" fmla="*/ 140565 w 503453"/>
                <a:gd name="connsiteY10" fmla="*/ 340561 h 340561"/>
                <a:gd name="connsiteX11" fmla="*/ 101729 w 503453"/>
                <a:gd name="connsiteY11" fmla="*/ 340561 h 340561"/>
                <a:gd name="connsiteX12" fmla="*/ 64095 w 503453"/>
                <a:gd name="connsiteY12" fmla="*/ 340561 h 340561"/>
                <a:gd name="connsiteX13" fmla="*/ 0 w 503453"/>
                <a:gd name="connsiteY13" fmla="*/ 340561 h 34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3453" h="340561">
                  <a:moveTo>
                    <a:pt x="0" y="0"/>
                  </a:moveTo>
                  <a:lnTo>
                    <a:pt x="64095" y="0"/>
                  </a:lnTo>
                  <a:lnTo>
                    <a:pt x="101729" y="0"/>
                  </a:lnTo>
                  <a:lnTo>
                    <a:pt x="140565" y="0"/>
                  </a:lnTo>
                  <a:lnTo>
                    <a:pt x="343112" y="0"/>
                  </a:lnTo>
                  <a:lnTo>
                    <a:pt x="408593" y="0"/>
                  </a:lnTo>
                  <a:cubicBezTo>
                    <a:pt x="460983" y="0"/>
                    <a:pt x="503453" y="42470"/>
                    <a:pt x="503453" y="94860"/>
                  </a:cubicBezTo>
                  <a:lnTo>
                    <a:pt x="503453" y="245701"/>
                  </a:lnTo>
                  <a:cubicBezTo>
                    <a:pt x="503453" y="298091"/>
                    <a:pt x="460983" y="340561"/>
                    <a:pt x="408593" y="340561"/>
                  </a:cubicBezTo>
                  <a:lnTo>
                    <a:pt x="343112" y="340561"/>
                  </a:lnTo>
                  <a:lnTo>
                    <a:pt x="140565" y="340561"/>
                  </a:lnTo>
                  <a:lnTo>
                    <a:pt x="101729" y="340561"/>
                  </a:lnTo>
                  <a:lnTo>
                    <a:pt x="64095" y="340561"/>
                  </a:lnTo>
                  <a:lnTo>
                    <a:pt x="0" y="340561"/>
                  </a:lnTo>
                  <a:close/>
                </a:path>
              </a:pathLst>
            </a:custGeom>
            <a:solidFill>
              <a:srgbClr val="66FF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2" name="그림 191">
            <a:extLst>
              <a:ext uri="{FF2B5EF4-FFF2-40B4-BE49-F238E27FC236}">
                <a16:creationId xmlns:a16="http://schemas.microsoft.com/office/drawing/2014/main" id="{3C26A4A4-8711-4F37-A493-B3DD1E381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424393" y="5819869"/>
            <a:ext cx="580152" cy="58015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6A8E3C-A164-44B1-922C-BE06608D7EBD}"/>
              </a:ext>
            </a:extLst>
          </p:cNvPr>
          <p:cNvGrpSpPr/>
          <p:nvPr/>
        </p:nvGrpSpPr>
        <p:grpSpPr>
          <a:xfrm>
            <a:off x="7362318" y="5386751"/>
            <a:ext cx="482460" cy="441260"/>
            <a:chOff x="7362318" y="5386751"/>
            <a:chExt cx="482460" cy="441260"/>
          </a:xfrm>
        </p:grpSpPr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89D806D-1A22-40AF-8722-4E7E985389FE}"/>
                </a:ext>
              </a:extLst>
            </p:cNvPr>
            <p:cNvSpPr/>
            <p:nvPr/>
          </p:nvSpPr>
          <p:spPr>
            <a:xfrm>
              <a:off x="7362318" y="5386751"/>
              <a:ext cx="441260" cy="4412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24C31E-A20B-4485-9664-A55DA1180171}"/>
                </a:ext>
              </a:extLst>
            </p:cNvPr>
            <p:cNvSpPr txBox="1"/>
            <p:nvPr/>
          </p:nvSpPr>
          <p:spPr>
            <a:xfrm>
              <a:off x="7368778" y="5459041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0.5s</a:t>
              </a:r>
              <a:endParaRPr lang="ko-KR" altLang="en-US" sz="1200" dirty="0"/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08D59105-B637-46E4-B1E3-2678900E4B96}"/>
              </a:ext>
            </a:extLst>
          </p:cNvPr>
          <p:cNvGrpSpPr/>
          <p:nvPr/>
        </p:nvGrpSpPr>
        <p:grpSpPr>
          <a:xfrm>
            <a:off x="7872398" y="5386751"/>
            <a:ext cx="482460" cy="441260"/>
            <a:chOff x="7362318" y="5386751"/>
            <a:chExt cx="482460" cy="441260"/>
          </a:xfrm>
        </p:grpSpPr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B67574D2-C45D-4F45-A207-CBD20CB41EC8}"/>
                </a:ext>
              </a:extLst>
            </p:cNvPr>
            <p:cNvSpPr/>
            <p:nvPr/>
          </p:nvSpPr>
          <p:spPr>
            <a:xfrm>
              <a:off x="7362318" y="5386751"/>
              <a:ext cx="441260" cy="4412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55E7AAF-989A-4192-8202-8DE7A42F713D}"/>
                </a:ext>
              </a:extLst>
            </p:cNvPr>
            <p:cNvSpPr txBox="1"/>
            <p:nvPr/>
          </p:nvSpPr>
          <p:spPr>
            <a:xfrm>
              <a:off x="7368778" y="5459041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1.0s</a:t>
              </a:r>
              <a:endParaRPr lang="ko-KR" altLang="en-US" sz="1200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A91BA29D-52FA-4B39-BDB1-32BA3B84AD22}"/>
              </a:ext>
            </a:extLst>
          </p:cNvPr>
          <p:cNvGrpSpPr/>
          <p:nvPr/>
        </p:nvGrpSpPr>
        <p:grpSpPr>
          <a:xfrm>
            <a:off x="8382478" y="5386751"/>
            <a:ext cx="482460" cy="441260"/>
            <a:chOff x="7362318" y="5386751"/>
            <a:chExt cx="482460" cy="441260"/>
          </a:xfrm>
        </p:grpSpPr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5A63E67-53A6-4A27-B786-349BAA44A364}"/>
                </a:ext>
              </a:extLst>
            </p:cNvPr>
            <p:cNvSpPr/>
            <p:nvPr/>
          </p:nvSpPr>
          <p:spPr>
            <a:xfrm>
              <a:off x="7362318" y="5386751"/>
              <a:ext cx="441260" cy="4412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0ED566-688F-45E6-8033-1CC6F1C731BB}"/>
                </a:ext>
              </a:extLst>
            </p:cNvPr>
            <p:cNvSpPr txBox="1"/>
            <p:nvPr/>
          </p:nvSpPr>
          <p:spPr>
            <a:xfrm>
              <a:off x="7368778" y="5459041"/>
              <a:ext cx="4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1.5s</a:t>
              </a:r>
              <a:endParaRPr lang="ko-KR" altLang="en-US" sz="1200" dirty="0"/>
            </a:p>
          </p:txBody>
        </p:sp>
      </p:grpSp>
      <p:sp>
        <p:nvSpPr>
          <p:cNvPr id="200" name="화살표: 오른쪽 199">
            <a:extLst>
              <a:ext uri="{FF2B5EF4-FFF2-40B4-BE49-F238E27FC236}">
                <a16:creationId xmlns:a16="http://schemas.microsoft.com/office/drawing/2014/main" id="{46104F5B-4993-4764-89BB-C0FED9593A05}"/>
              </a:ext>
            </a:extLst>
          </p:cNvPr>
          <p:cNvSpPr/>
          <p:nvPr/>
        </p:nvSpPr>
        <p:spPr>
          <a:xfrm>
            <a:off x="8866335" y="5011032"/>
            <a:ext cx="55613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6C062BE-033F-4F47-B033-80AA4EDDA3D7}"/>
              </a:ext>
            </a:extLst>
          </p:cNvPr>
          <p:cNvSpPr txBox="1"/>
          <p:nvPr/>
        </p:nvSpPr>
        <p:spPr>
          <a:xfrm>
            <a:off x="7419017" y="5917889"/>
            <a:ext cx="47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1m</a:t>
            </a:r>
            <a:endParaRPr lang="ko-KR" altLang="en-US" sz="12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A256A2E-B6F2-4E0D-80C9-19C3C54CAF90}"/>
              </a:ext>
            </a:extLst>
          </p:cNvPr>
          <p:cNvSpPr txBox="1"/>
          <p:nvPr/>
        </p:nvSpPr>
        <p:spPr>
          <a:xfrm>
            <a:off x="7885208" y="5921862"/>
            <a:ext cx="47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2m</a:t>
            </a:r>
            <a:endParaRPr lang="ko-KR" altLang="en-US" sz="12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318175E-0CC2-4BE1-A116-C02AE57DF8FA}"/>
              </a:ext>
            </a:extLst>
          </p:cNvPr>
          <p:cNvSpPr txBox="1"/>
          <p:nvPr/>
        </p:nvSpPr>
        <p:spPr>
          <a:xfrm>
            <a:off x="8351399" y="5925835"/>
            <a:ext cx="47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4m</a:t>
            </a:r>
            <a:endParaRPr lang="ko-KR" altLang="en-US" sz="12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F1CBF0E-2087-43DE-9CE7-B93E55A32217}"/>
              </a:ext>
            </a:extLst>
          </p:cNvPr>
          <p:cNvSpPr txBox="1"/>
          <p:nvPr/>
        </p:nvSpPr>
        <p:spPr>
          <a:xfrm>
            <a:off x="10007150" y="5854733"/>
            <a:ext cx="113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0s ~ 0.5s </a:t>
            </a:r>
            <a:endParaRPr lang="ko-KR" altLang="en-US" sz="1200" b="1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DC2A8F6-98FB-4AF1-8640-81AEB8403C65}"/>
              </a:ext>
            </a:extLst>
          </p:cNvPr>
          <p:cNvGrpSpPr/>
          <p:nvPr/>
        </p:nvGrpSpPr>
        <p:grpSpPr>
          <a:xfrm>
            <a:off x="9465070" y="4959751"/>
            <a:ext cx="2013861" cy="851263"/>
            <a:chOff x="9791861" y="5387631"/>
            <a:chExt cx="1211511" cy="5121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41C7A2-CD07-49C5-9242-252E0DDE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9791861" y="5704650"/>
              <a:ext cx="195089" cy="19508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EA551B2-AFD3-4CD7-A9D8-F9E51B069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35000"/>
            </a:blip>
            <a:stretch>
              <a:fillRect/>
            </a:stretch>
          </p:blipFill>
          <p:spPr>
            <a:xfrm>
              <a:off x="9949805" y="5643685"/>
              <a:ext cx="256054" cy="25605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C40235-9991-4AE6-9635-5C26579C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10168714" y="5533947"/>
              <a:ext cx="365792" cy="36579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5C6B867-BD82-49E2-A381-1371FFF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7360" y="5387631"/>
              <a:ext cx="506012" cy="512108"/>
            </a:xfrm>
            <a:prstGeom prst="rect">
              <a:avLst/>
            </a:prstGeom>
          </p:spPr>
        </p:pic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23B04A11-1E3E-4CFF-A25D-23EA1B998FBF}"/>
              </a:ext>
            </a:extLst>
          </p:cNvPr>
          <p:cNvSpPr txBox="1"/>
          <p:nvPr/>
        </p:nvSpPr>
        <p:spPr>
          <a:xfrm>
            <a:off x="9381901" y="5577834"/>
            <a:ext cx="565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0.5m</a:t>
            </a:r>
            <a:endParaRPr lang="ko-KR" altLang="en-US" sz="9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72B3696-19E0-4018-A41B-D09201AEA806}"/>
              </a:ext>
            </a:extLst>
          </p:cNvPr>
          <p:cNvSpPr txBox="1"/>
          <p:nvPr/>
        </p:nvSpPr>
        <p:spPr>
          <a:xfrm>
            <a:off x="10699546" y="5482124"/>
            <a:ext cx="565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1.0m</a:t>
            </a:r>
            <a:endParaRPr lang="ko-KR" altLang="en-US" sz="900" dirty="0"/>
          </a:p>
        </p:txBody>
      </p:sp>
      <p:sp>
        <p:nvSpPr>
          <p:cNvPr id="214" name="원호 213">
            <a:extLst>
              <a:ext uri="{FF2B5EF4-FFF2-40B4-BE49-F238E27FC236}">
                <a16:creationId xmlns:a16="http://schemas.microsoft.com/office/drawing/2014/main" id="{239C8F75-FFAB-4D8D-8E95-E5267854850D}"/>
              </a:ext>
            </a:extLst>
          </p:cNvPr>
          <p:cNvSpPr/>
          <p:nvPr/>
        </p:nvSpPr>
        <p:spPr>
          <a:xfrm rot="8004033">
            <a:off x="9116604" y="3689346"/>
            <a:ext cx="2402773" cy="2540812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12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2BC2BA7-BB38-4247-9491-8DDB9ABA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05" y="759000"/>
            <a:ext cx="5779509" cy="1682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21C001-63E5-42FC-9E54-8AA1D01E4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19" y="748748"/>
            <a:ext cx="5779509" cy="168873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5303A8B-915B-4458-8430-4665D6AB5C06}"/>
              </a:ext>
            </a:extLst>
          </p:cNvPr>
          <p:cNvGrpSpPr/>
          <p:nvPr/>
        </p:nvGrpSpPr>
        <p:grpSpPr>
          <a:xfrm>
            <a:off x="3118065" y="2779960"/>
            <a:ext cx="5668498" cy="3877985"/>
            <a:chOff x="6254650" y="2851041"/>
            <a:chExt cx="5668498" cy="387798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E1C8057-4A04-471A-BEB9-992B8837DDCA}"/>
                </a:ext>
              </a:extLst>
            </p:cNvPr>
            <p:cNvSpPr txBox="1"/>
            <p:nvPr/>
          </p:nvSpPr>
          <p:spPr>
            <a:xfrm>
              <a:off x="6254650" y="2851041"/>
              <a:ext cx="5668498" cy="387798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bg1"/>
                </a:buClr>
                <a:buSzPct val="100000"/>
                <a:buFont typeface="+mj-lt"/>
                <a:buAutoNum type="arabicPeriod" startAt="5"/>
              </a:pPr>
              <a:r>
                <a:rPr lang="ko-KR" altLang="en-US" sz="1800" b="0" i="0" dirty="0">
                  <a:solidFill>
                    <a:schemeClr val="bg1"/>
                  </a:solidFill>
                  <a:effectLst/>
                  <a:latin typeface="inherit"/>
                </a:rPr>
                <a:t>한 번에 커지는 크기에 따라</a:t>
              </a:r>
              <a:r>
                <a:rPr lang="en-US" altLang="ko-KR" sz="1800" b="0" i="0" dirty="0">
                  <a:solidFill>
                    <a:schemeClr val="bg1"/>
                  </a:solidFill>
                  <a:effectLst/>
                  <a:latin typeface="inherit"/>
                </a:rPr>
                <a:t>, </a:t>
              </a:r>
              <a:r>
                <a:rPr lang="ko-KR" altLang="en-US" sz="1800" b="1" i="0" dirty="0">
                  <a:solidFill>
                    <a:srgbClr val="00B0F0"/>
                  </a:solidFill>
                  <a:effectLst/>
                  <a:latin typeface="inherit"/>
                </a:rPr>
                <a:t>무기가 주변에 주는 </a:t>
              </a:r>
              <a:endParaRPr lang="en-US" altLang="ko-KR" sz="1800" b="1" i="0" dirty="0">
                <a:solidFill>
                  <a:srgbClr val="00B0F0"/>
                </a:solidFill>
                <a:effectLst/>
                <a:latin typeface="inherit"/>
              </a:endParaRPr>
            </a:p>
            <a:p>
              <a:pPr>
                <a:buClr>
                  <a:schemeClr val="bg1"/>
                </a:buClr>
                <a:buSzPct val="100000"/>
              </a:pPr>
              <a:r>
                <a:rPr lang="en-US" altLang="ko-KR" b="1" dirty="0">
                  <a:solidFill>
                    <a:srgbClr val="00B0F0"/>
                  </a:solidFill>
                  <a:latin typeface="inherit"/>
                </a:rPr>
                <a:t>       </a:t>
              </a:r>
              <a:r>
                <a:rPr lang="ko-KR" altLang="en-US" sz="1800" b="1" i="0" dirty="0">
                  <a:solidFill>
                    <a:srgbClr val="00B0F0"/>
                  </a:solidFill>
                  <a:effectLst/>
                  <a:latin typeface="inherit"/>
                </a:rPr>
                <a:t>보정값이 달라진다</a:t>
              </a:r>
              <a:r>
                <a:rPr lang="en-US" altLang="ko-KR" sz="1800" b="1" i="0" dirty="0">
                  <a:solidFill>
                    <a:srgbClr val="00B0F0"/>
                  </a:solidFill>
                  <a:effectLst/>
                  <a:latin typeface="inherit"/>
                </a:rPr>
                <a:t>.</a:t>
              </a:r>
            </a:p>
            <a:p>
              <a:pPr>
                <a:buClr>
                  <a:schemeClr val="bg1"/>
                </a:buClr>
                <a:buSzPct val="100000"/>
              </a:pPr>
              <a:r>
                <a:rPr lang="en-US" altLang="ko-KR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nherit"/>
                </a:rPr>
                <a:t>     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(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보정값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=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밀쳐짐 정도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/ 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데미지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  <a:effectLst/>
                  <a:latin typeface="inherit"/>
                </a:rPr>
                <a:t>)</a:t>
              </a:r>
              <a:endParaRPr lang="en-US" altLang="ko-KR" sz="1600" b="1" i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24D693DC-C61D-45D9-A3D6-7CE5693ED2D7}"/>
                </a:ext>
              </a:extLst>
            </p:cNvPr>
            <p:cNvSpPr/>
            <p:nvPr/>
          </p:nvSpPr>
          <p:spPr>
            <a:xfrm>
              <a:off x="6334537" y="3983902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DA572FA-6277-439B-A163-13D5F5E70AB1}"/>
                </a:ext>
              </a:extLst>
            </p:cNvPr>
            <p:cNvCxnSpPr>
              <a:stCxn id="89" idx="0"/>
              <a:endCxn id="88" idx="2"/>
            </p:cNvCxnSpPr>
            <p:nvPr/>
          </p:nvCxnSpPr>
          <p:spPr>
            <a:xfrm flipH="1">
              <a:off x="9088899" y="3983902"/>
              <a:ext cx="6947" cy="27451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p8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CEFB1-8C53-4A36-A477-CD08EA19E808}"/>
              </a:ext>
            </a:extLst>
          </p:cNvPr>
          <p:cNvSpPr txBox="1"/>
          <p:nvPr/>
        </p:nvSpPr>
        <p:spPr>
          <a:xfrm>
            <a:off x="5988033" y="1135480"/>
            <a:ext cx="624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800" b="0" i="0" dirty="0">
                <a:solidFill>
                  <a:schemeClr val="bg1"/>
                </a:solidFill>
                <a:effectLst/>
                <a:latin typeface="inherit"/>
              </a:rPr>
              <a:t>5. 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C4C8DAC-A8F5-4CF1-B6D2-E342D11BA79D}"/>
              </a:ext>
            </a:extLst>
          </p:cNvPr>
          <p:cNvSpPr/>
          <p:nvPr/>
        </p:nvSpPr>
        <p:spPr>
          <a:xfrm rot="17877045">
            <a:off x="3843992" y="5023628"/>
            <a:ext cx="678493" cy="367349"/>
          </a:xfrm>
          <a:custGeom>
            <a:avLst/>
            <a:gdLst>
              <a:gd name="connsiteX0" fmla="*/ 3295431 w 3298674"/>
              <a:gd name="connsiteY0" fmla="*/ 623840 h 1785965"/>
              <a:gd name="connsiteX1" fmla="*/ 2975819 w 3298674"/>
              <a:gd name="connsiteY1" fmla="*/ 1040775 h 1785965"/>
              <a:gd name="connsiteX2" fmla="*/ 2576172 w 3298674"/>
              <a:gd name="connsiteY2" fmla="*/ 794394 h 1785965"/>
              <a:gd name="connsiteX3" fmla="*/ 2571374 w 3298674"/>
              <a:gd name="connsiteY3" fmla="*/ 774069 h 1785965"/>
              <a:gd name="connsiteX4" fmla="*/ 2565733 w 3298674"/>
              <a:gd name="connsiteY4" fmla="*/ 775730 h 1785965"/>
              <a:gd name="connsiteX5" fmla="*/ 2856119 w 3298674"/>
              <a:gd name="connsiteY5" fmla="*/ 1667229 h 1785965"/>
              <a:gd name="connsiteX6" fmla="*/ 2798008 w 3298674"/>
              <a:gd name="connsiteY6" fmla="*/ 1781485 h 1785965"/>
              <a:gd name="connsiteX7" fmla="*/ 2798009 w 3298674"/>
              <a:gd name="connsiteY7" fmla="*/ 1781484 h 1785965"/>
              <a:gd name="connsiteX8" fmla="*/ 2683753 w 3298674"/>
              <a:gd name="connsiteY8" fmla="*/ 1723373 h 1785965"/>
              <a:gd name="connsiteX9" fmla="*/ 2371959 w 3298674"/>
              <a:gd name="connsiteY9" fmla="*/ 766151 h 1785965"/>
              <a:gd name="connsiteX10" fmla="*/ 2298546 w 3298674"/>
              <a:gd name="connsiteY10" fmla="*/ 750436 h 1785965"/>
              <a:gd name="connsiteX11" fmla="*/ 2298545 w 3298674"/>
              <a:gd name="connsiteY11" fmla="*/ 1631560 h 1785965"/>
              <a:gd name="connsiteX12" fmla="*/ 2207905 w 3298674"/>
              <a:gd name="connsiteY12" fmla="*/ 1722200 h 1785965"/>
              <a:gd name="connsiteX13" fmla="*/ 2207906 w 3298674"/>
              <a:gd name="connsiteY13" fmla="*/ 1722199 h 1785965"/>
              <a:gd name="connsiteX14" fmla="*/ 2117266 w 3298674"/>
              <a:gd name="connsiteY14" fmla="*/ 1631559 h 1785965"/>
              <a:gd name="connsiteX15" fmla="*/ 2117266 w 3298674"/>
              <a:gd name="connsiteY15" fmla="*/ 711633 h 1785965"/>
              <a:gd name="connsiteX16" fmla="*/ 1342964 w 3298674"/>
              <a:gd name="connsiteY16" fmla="*/ 545893 h 1785965"/>
              <a:gd name="connsiteX17" fmla="*/ 584267 w 3298674"/>
              <a:gd name="connsiteY17" fmla="*/ 1448138 h 1785965"/>
              <a:gd name="connsiteX18" fmla="*/ 456559 w 3298674"/>
              <a:gd name="connsiteY18" fmla="*/ 1459176 h 1785965"/>
              <a:gd name="connsiteX19" fmla="*/ 456561 w 3298674"/>
              <a:gd name="connsiteY19" fmla="*/ 1459175 h 1785965"/>
              <a:gd name="connsiteX20" fmla="*/ 445523 w 3298674"/>
              <a:gd name="connsiteY20" fmla="*/ 1331467 h 1785965"/>
              <a:gd name="connsiteX21" fmla="*/ 1172181 w 3298674"/>
              <a:gd name="connsiteY21" fmla="*/ 467322 h 1785965"/>
              <a:gd name="connsiteX22" fmla="*/ 1162552 w 3298674"/>
              <a:gd name="connsiteY22" fmla="*/ 459864 h 1785965"/>
              <a:gd name="connsiteX23" fmla="*/ 1091377 w 3298674"/>
              <a:gd name="connsiteY23" fmla="*/ 322488 h 1785965"/>
              <a:gd name="connsiteX24" fmla="*/ 1091739 w 3298674"/>
              <a:gd name="connsiteY24" fmla="*/ 291375 h 1785965"/>
              <a:gd name="connsiteX25" fmla="*/ 132013 w 3298674"/>
              <a:gd name="connsiteY25" fmla="*/ 783470 h 1785965"/>
              <a:gd name="connsiteX26" fmla="*/ 10002 w 3298674"/>
              <a:gd name="connsiteY26" fmla="*/ 744170 h 1785965"/>
              <a:gd name="connsiteX27" fmla="*/ 10003 w 3298674"/>
              <a:gd name="connsiteY27" fmla="*/ 744171 h 1785965"/>
              <a:gd name="connsiteX28" fmla="*/ 49303 w 3298674"/>
              <a:gd name="connsiteY28" fmla="*/ 622159 h 1785965"/>
              <a:gd name="connsiteX29" fmla="*/ 1153375 w 3298674"/>
              <a:gd name="connsiteY29" fmla="*/ 56050 h 1785965"/>
              <a:gd name="connsiteX30" fmla="*/ 1188020 w 3298674"/>
              <a:gd name="connsiteY30" fmla="*/ 46291 h 1785965"/>
              <a:gd name="connsiteX31" fmla="*/ 1204690 w 3298674"/>
              <a:gd name="connsiteY31" fmla="*/ 48291 h 1785965"/>
              <a:gd name="connsiteX32" fmla="*/ 1210560 w 3298674"/>
              <a:gd name="connsiteY32" fmla="*/ 43640 h 1785965"/>
              <a:gd name="connsiteX33" fmla="*/ 1414903 w 3298674"/>
              <a:gd name="connsiteY33" fmla="*/ 6069 h 1785965"/>
              <a:gd name="connsiteX34" fmla="*/ 2551758 w 3298674"/>
              <a:gd name="connsiteY34" fmla="*/ 249412 h 1785965"/>
              <a:gd name="connsiteX35" fmla="*/ 2690470 w 3298674"/>
              <a:gd name="connsiteY35" fmla="*/ 326515 h 1785965"/>
              <a:gd name="connsiteX36" fmla="*/ 2721066 w 3298674"/>
              <a:gd name="connsiteY36" fmla="*/ 365127 h 1785965"/>
              <a:gd name="connsiteX37" fmla="*/ 2738971 w 3298674"/>
              <a:gd name="connsiteY37" fmla="*/ 352109 h 1785965"/>
              <a:gd name="connsiteX38" fmla="*/ 2878496 w 3298674"/>
              <a:gd name="connsiteY38" fmla="*/ 304227 h 1785965"/>
              <a:gd name="connsiteX39" fmla="*/ 3295431 w 3298674"/>
              <a:gd name="connsiteY39" fmla="*/ 623840 h 178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98674" h="1785965">
                <a:moveTo>
                  <a:pt x="3295431" y="623840"/>
                </a:moveTo>
                <a:cubicBezTo>
                  <a:pt x="3322306" y="827232"/>
                  <a:pt x="3179211" y="1013900"/>
                  <a:pt x="2975819" y="1040775"/>
                </a:cubicBezTo>
                <a:cubicBezTo>
                  <a:pt x="2797851" y="1064291"/>
                  <a:pt x="2632686" y="957673"/>
                  <a:pt x="2576172" y="794394"/>
                </a:cubicBezTo>
                <a:lnTo>
                  <a:pt x="2571374" y="774069"/>
                </a:lnTo>
                <a:lnTo>
                  <a:pt x="2565733" y="775730"/>
                </a:lnTo>
                <a:lnTo>
                  <a:pt x="2856119" y="1667229"/>
                </a:lnTo>
                <a:cubicBezTo>
                  <a:pt x="2871623" y="1714827"/>
                  <a:pt x="2845606" y="1765981"/>
                  <a:pt x="2798008" y="1781485"/>
                </a:cubicBezTo>
                <a:lnTo>
                  <a:pt x="2798009" y="1781484"/>
                </a:lnTo>
                <a:cubicBezTo>
                  <a:pt x="2750411" y="1796988"/>
                  <a:pt x="2699257" y="1770970"/>
                  <a:pt x="2683753" y="1723373"/>
                </a:cubicBezTo>
                <a:lnTo>
                  <a:pt x="2371959" y="766151"/>
                </a:lnTo>
                <a:lnTo>
                  <a:pt x="2298546" y="750436"/>
                </a:lnTo>
                <a:lnTo>
                  <a:pt x="2298545" y="1631560"/>
                </a:lnTo>
                <a:cubicBezTo>
                  <a:pt x="2298545" y="1681619"/>
                  <a:pt x="2257964" y="1722200"/>
                  <a:pt x="2207905" y="1722200"/>
                </a:cubicBezTo>
                <a:lnTo>
                  <a:pt x="2207906" y="1722199"/>
                </a:lnTo>
                <a:cubicBezTo>
                  <a:pt x="2157847" y="1722199"/>
                  <a:pt x="2117266" y="1681618"/>
                  <a:pt x="2117266" y="1631559"/>
                </a:cubicBezTo>
                <a:lnTo>
                  <a:pt x="2117266" y="711633"/>
                </a:lnTo>
                <a:lnTo>
                  <a:pt x="1342964" y="545893"/>
                </a:lnTo>
                <a:lnTo>
                  <a:pt x="584267" y="1448138"/>
                </a:lnTo>
                <a:cubicBezTo>
                  <a:pt x="552050" y="1486452"/>
                  <a:pt x="494873" y="1491393"/>
                  <a:pt x="456559" y="1459176"/>
                </a:cubicBezTo>
                <a:lnTo>
                  <a:pt x="456561" y="1459175"/>
                </a:lnTo>
                <a:cubicBezTo>
                  <a:pt x="418247" y="1426958"/>
                  <a:pt x="413306" y="1369781"/>
                  <a:pt x="445523" y="1331467"/>
                </a:cubicBezTo>
                <a:lnTo>
                  <a:pt x="1172181" y="467322"/>
                </a:lnTo>
                <a:lnTo>
                  <a:pt x="1162552" y="459864"/>
                </a:lnTo>
                <a:cubicBezTo>
                  <a:pt x="1126312" y="422174"/>
                  <a:pt x="1101329" y="374438"/>
                  <a:pt x="1091377" y="322488"/>
                </a:cubicBezTo>
                <a:lnTo>
                  <a:pt x="1091739" y="291375"/>
                </a:lnTo>
                <a:lnTo>
                  <a:pt x="132013" y="783470"/>
                </a:lnTo>
                <a:cubicBezTo>
                  <a:pt x="87469" y="806310"/>
                  <a:pt x="32842" y="788715"/>
                  <a:pt x="10002" y="744170"/>
                </a:cubicBezTo>
                <a:lnTo>
                  <a:pt x="10003" y="744171"/>
                </a:lnTo>
                <a:cubicBezTo>
                  <a:pt x="-12837" y="699626"/>
                  <a:pt x="4758" y="645000"/>
                  <a:pt x="49303" y="622159"/>
                </a:cubicBezTo>
                <a:lnTo>
                  <a:pt x="1153375" y="56050"/>
                </a:lnTo>
                <a:cubicBezTo>
                  <a:pt x="1164511" y="50340"/>
                  <a:pt x="1176278" y="47157"/>
                  <a:pt x="1188020" y="46291"/>
                </a:cubicBezTo>
                <a:lnTo>
                  <a:pt x="1204690" y="48291"/>
                </a:lnTo>
                <a:lnTo>
                  <a:pt x="1210560" y="43640"/>
                </a:lnTo>
                <a:cubicBezTo>
                  <a:pt x="1268879" y="5885"/>
                  <a:pt x="1341601" y="-9622"/>
                  <a:pt x="1414903" y="6069"/>
                </a:cubicBezTo>
                <a:lnTo>
                  <a:pt x="2551758" y="249412"/>
                </a:lnTo>
                <a:cubicBezTo>
                  <a:pt x="2606734" y="261180"/>
                  <a:pt x="2654230" y="288825"/>
                  <a:pt x="2690470" y="326515"/>
                </a:cubicBezTo>
                <a:lnTo>
                  <a:pt x="2721066" y="365127"/>
                </a:lnTo>
                <a:lnTo>
                  <a:pt x="2738971" y="352109"/>
                </a:lnTo>
                <a:cubicBezTo>
                  <a:pt x="2780568" y="327652"/>
                  <a:pt x="2827648" y="310946"/>
                  <a:pt x="2878496" y="304227"/>
                </a:cubicBezTo>
                <a:cubicBezTo>
                  <a:pt x="3081888" y="277352"/>
                  <a:pt x="3268557" y="420448"/>
                  <a:pt x="3295431" y="62384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009F8B38-CA43-4500-82CC-D641EE49F6A0}"/>
              </a:ext>
            </a:extLst>
          </p:cNvPr>
          <p:cNvSpPr/>
          <p:nvPr/>
        </p:nvSpPr>
        <p:spPr>
          <a:xfrm>
            <a:off x="7099404" y="4548158"/>
            <a:ext cx="1440000" cy="1440000"/>
          </a:xfrm>
          <a:prstGeom prst="cube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4m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FC816-CA47-4C72-B120-3C6A4B171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169" y="5227275"/>
            <a:ext cx="731583" cy="731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6EBB4D-8359-455D-85BA-B009B30B5CB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624056" y="5523578"/>
            <a:ext cx="492430" cy="492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E3E32E-F208-4739-B062-7C1285B8B6A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4729224" y="5774765"/>
            <a:ext cx="317019" cy="317019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485DB94-5D02-4C13-9F9D-1303326FC7AB}"/>
              </a:ext>
            </a:extLst>
          </p:cNvPr>
          <p:cNvCxnSpPr>
            <a:cxnSpLocks/>
          </p:cNvCxnSpPr>
          <p:nvPr/>
        </p:nvCxnSpPr>
        <p:spPr>
          <a:xfrm flipH="1" flipV="1">
            <a:off x="4176581" y="5328943"/>
            <a:ext cx="480501" cy="659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BF16EB-6BC5-452E-B2AA-D9CB68E0C80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221033" y="5207302"/>
            <a:ext cx="508191" cy="725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06A5834-BF3B-4D20-A129-E6B0985C5F69}"/>
              </a:ext>
            </a:extLst>
          </p:cNvPr>
          <p:cNvCxnSpPr>
            <a:cxnSpLocks/>
          </p:cNvCxnSpPr>
          <p:nvPr/>
        </p:nvCxnSpPr>
        <p:spPr>
          <a:xfrm flipH="1" flipV="1">
            <a:off x="4420632" y="5138583"/>
            <a:ext cx="452628" cy="618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43F5683-2BD8-48F7-956C-E280D1A56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318405" y="5082214"/>
            <a:ext cx="1103472" cy="11034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FA86BE-6D0E-4BC3-8FF3-6E84DE8F1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687911" y="5650148"/>
            <a:ext cx="652329" cy="6523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C62C8F-5518-4F86-AFDF-24FEC585A08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7892471" y="6108522"/>
            <a:ext cx="359695" cy="359695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3527E541-013E-4433-B200-77DC2C8E0906}"/>
              </a:ext>
            </a:extLst>
          </p:cNvPr>
          <p:cNvSpPr/>
          <p:nvPr/>
        </p:nvSpPr>
        <p:spPr>
          <a:xfrm rot="17877045">
            <a:off x="5959230" y="4149513"/>
            <a:ext cx="678493" cy="367349"/>
          </a:xfrm>
          <a:custGeom>
            <a:avLst/>
            <a:gdLst>
              <a:gd name="connsiteX0" fmla="*/ 3295431 w 3298674"/>
              <a:gd name="connsiteY0" fmla="*/ 623840 h 1785965"/>
              <a:gd name="connsiteX1" fmla="*/ 2975819 w 3298674"/>
              <a:gd name="connsiteY1" fmla="*/ 1040775 h 1785965"/>
              <a:gd name="connsiteX2" fmla="*/ 2576172 w 3298674"/>
              <a:gd name="connsiteY2" fmla="*/ 794394 h 1785965"/>
              <a:gd name="connsiteX3" fmla="*/ 2571374 w 3298674"/>
              <a:gd name="connsiteY3" fmla="*/ 774069 h 1785965"/>
              <a:gd name="connsiteX4" fmla="*/ 2565733 w 3298674"/>
              <a:gd name="connsiteY4" fmla="*/ 775730 h 1785965"/>
              <a:gd name="connsiteX5" fmla="*/ 2856119 w 3298674"/>
              <a:gd name="connsiteY5" fmla="*/ 1667229 h 1785965"/>
              <a:gd name="connsiteX6" fmla="*/ 2798008 w 3298674"/>
              <a:gd name="connsiteY6" fmla="*/ 1781485 h 1785965"/>
              <a:gd name="connsiteX7" fmla="*/ 2798009 w 3298674"/>
              <a:gd name="connsiteY7" fmla="*/ 1781484 h 1785965"/>
              <a:gd name="connsiteX8" fmla="*/ 2683753 w 3298674"/>
              <a:gd name="connsiteY8" fmla="*/ 1723373 h 1785965"/>
              <a:gd name="connsiteX9" fmla="*/ 2371959 w 3298674"/>
              <a:gd name="connsiteY9" fmla="*/ 766151 h 1785965"/>
              <a:gd name="connsiteX10" fmla="*/ 2298546 w 3298674"/>
              <a:gd name="connsiteY10" fmla="*/ 750436 h 1785965"/>
              <a:gd name="connsiteX11" fmla="*/ 2298545 w 3298674"/>
              <a:gd name="connsiteY11" fmla="*/ 1631560 h 1785965"/>
              <a:gd name="connsiteX12" fmla="*/ 2207905 w 3298674"/>
              <a:gd name="connsiteY12" fmla="*/ 1722200 h 1785965"/>
              <a:gd name="connsiteX13" fmla="*/ 2207906 w 3298674"/>
              <a:gd name="connsiteY13" fmla="*/ 1722199 h 1785965"/>
              <a:gd name="connsiteX14" fmla="*/ 2117266 w 3298674"/>
              <a:gd name="connsiteY14" fmla="*/ 1631559 h 1785965"/>
              <a:gd name="connsiteX15" fmla="*/ 2117266 w 3298674"/>
              <a:gd name="connsiteY15" fmla="*/ 711633 h 1785965"/>
              <a:gd name="connsiteX16" fmla="*/ 1342964 w 3298674"/>
              <a:gd name="connsiteY16" fmla="*/ 545893 h 1785965"/>
              <a:gd name="connsiteX17" fmla="*/ 584267 w 3298674"/>
              <a:gd name="connsiteY17" fmla="*/ 1448138 h 1785965"/>
              <a:gd name="connsiteX18" fmla="*/ 456559 w 3298674"/>
              <a:gd name="connsiteY18" fmla="*/ 1459176 h 1785965"/>
              <a:gd name="connsiteX19" fmla="*/ 456561 w 3298674"/>
              <a:gd name="connsiteY19" fmla="*/ 1459175 h 1785965"/>
              <a:gd name="connsiteX20" fmla="*/ 445523 w 3298674"/>
              <a:gd name="connsiteY20" fmla="*/ 1331467 h 1785965"/>
              <a:gd name="connsiteX21" fmla="*/ 1172181 w 3298674"/>
              <a:gd name="connsiteY21" fmla="*/ 467322 h 1785965"/>
              <a:gd name="connsiteX22" fmla="*/ 1162552 w 3298674"/>
              <a:gd name="connsiteY22" fmla="*/ 459864 h 1785965"/>
              <a:gd name="connsiteX23" fmla="*/ 1091377 w 3298674"/>
              <a:gd name="connsiteY23" fmla="*/ 322488 h 1785965"/>
              <a:gd name="connsiteX24" fmla="*/ 1091739 w 3298674"/>
              <a:gd name="connsiteY24" fmla="*/ 291375 h 1785965"/>
              <a:gd name="connsiteX25" fmla="*/ 132013 w 3298674"/>
              <a:gd name="connsiteY25" fmla="*/ 783470 h 1785965"/>
              <a:gd name="connsiteX26" fmla="*/ 10002 w 3298674"/>
              <a:gd name="connsiteY26" fmla="*/ 744170 h 1785965"/>
              <a:gd name="connsiteX27" fmla="*/ 10003 w 3298674"/>
              <a:gd name="connsiteY27" fmla="*/ 744171 h 1785965"/>
              <a:gd name="connsiteX28" fmla="*/ 49303 w 3298674"/>
              <a:gd name="connsiteY28" fmla="*/ 622159 h 1785965"/>
              <a:gd name="connsiteX29" fmla="*/ 1153375 w 3298674"/>
              <a:gd name="connsiteY29" fmla="*/ 56050 h 1785965"/>
              <a:gd name="connsiteX30" fmla="*/ 1188020 w 3298674"/>
              <a:gd name="connsiteY30" fmla="*/ 46291 h 1785965"/>
              <a:gd name="connsiteX31" fmla="*/ 1204690 w 3298674"/>
              <a:gd name="connsiteY31" fmla="*/ 48291 h 1785965"/>
              <a:gd name="connsiteX32" fmla="*/ 1210560 w 3298674"/>
              <a:gd name="connsiteY32" fmla="*/ 43640 h 1785965"/>
              <a:gd name="connsiteX33" fmla="*/ 1414903 w 3298674"/>
              <a:gd name="connsiteY33" fmla="*/ 6069 h 1785965"/>
              <a:gd name="connsiteX34" fmla="*/ 2551758 w 3298674"/>
              <a:gd name="connsiteY34" fmla="*/ 249412 h 1785965"/>
              <a:gd name="connsiteX35" fmla="*/ 2690470 w 3298674"/>
              <a:gd name="connsiteY35" fmla="*/ 326515 h 1785965"/>
              <a:gd name="connsiteX36" fmla="*/ 2721066 w 3298674"/>
              <a:gd name="connsiteY36" fmla="*/ 365127 h 1785965"/>
              <a:gd name="connsiteX37" fmla="*/ 2738971 w 3298674"/>
              <a:gd name="connsiteY37" fmla="*/ 352109 h 1785965"/>
              <a:gd name="connsiteX38" fmla="*/ 2878496 w 3298674"/>
              <a:gd name="connsiteY38" fmla="*/ 304227 h 1785965"/>
              <a:gd name="connsiteX39" fmla="*/ 3295431 w 3298674"/>
              <a:gd name="connsiteY39" fmla="*/ 623840 h 178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98674" h="1785965">
                <a:moveTo>
                  <a:pt x="3295431" y="623840"/>
                </a:moveTo>
                <a:cubicBezTo>
                  <a:pt x="3322306" y="827232"/>
                  <a:pt x="3179211" y="1013900"/>
                  <a:pt x="2975819" y="1040775"/>
                </a:cubicBezTo>
                <a:cubicBezTo>
                  <a:pt x="2797851" y="1064291"/>
                  <a:pt x="2632686" y="957673"/>
                  <a:pt x="2576172" y="794394"/>
                </a:cubicBezTo>
                <a:lnTo>
                  <a:pt x="2571374" y="774069"/>
                </a:lnTo>
                <a:lnTo>
                  <a:pt x="2565733" y="775730"/>
                </a:lnTo>
                <a:lnTo>
                  <a:pt x="2856119" y="1667229"/>
                </a:lnTo>
                <a:cubicBezTo>
                  <a:pt x="2871623" y="1714827"/>
                  <a:pt x="2845606" y="1765981"/>
                  <a:pt x="2798008" y="1781485"/>
                </a:cubicBezTo>
                <a:lnTo>
                  <a:pt x="2798009" y="1781484"/>
                </a:lnTo>
                <a:cubicBezTo>
                  <a:pt x="2750411" y="1796988"/>
                  <a:pt x="2699257" y="1770970"/>
                  <a:pt x="2683753" y="1723373"/>
                </a:cubicBezTo>
                <a:lnTo>
                  <a:pt x="2371959" y="766151"/>
                </a:lnTo>
                <a:lnTo>
                  <a:pt x="2298546" y="750436"/>
                </a:lnTo>
                <a:lnTo>
                  <a:pt x="2298545" y="1631560"/>
                </a:lnTo>
                <a:cubicBezTo>
                  <a:pt x="2298545" y="1681619"/>
                  <a:pt x="2257964" y="1722200"/>
                  <a:pt x="2207905" y="1722200"/>
                </a:cubicBezTo>
                <a:lnTo>
                  <a:pt x="2207906" y="1722199"/>
                </a:lnTo>
                <a:cubicBezTo>
                  <a:pt x="2157847" y="1722199"/>
                  <a:pt x="2117266" y="1681618"/>
                  <a:pt x="2117266" y="1631559"/>
                </a:cubicBezTo>
                <a:lnTo>
                  <a:pt x="2117266" y="711633"/>
                </a:lnTo>
                <a:lnTo>
                  <a:pt x="1342964" y="545893"/>
                </a:lnTo>
                <a:lnTo>
                  <a:pt x="584267" y="1448138"/>
                </a:lnTo>
                <a:cubicBezTo>
                  <a:pt x="552050" y="1486452"/>
                  <a:pt x="494873" y="1491393"/>
                  <a:pt x="456559" y="1459176"/>
                </a:cubicBezTo>
                <a:lnTo>
                  <a:pt x="456561" y="1459175"/>
                </a:lnTo>
                <a:cubicBezTo>
                  <a:pt x="418247" y="1426958"/>
                  <a:pt x="413306" y="1369781"/>
                  <a:pt x="445523" y="1331467"/>
                </a:cubicBezTo>
                <a:lnTo>
                  <a:pt x="1172181" y="467322"/>
                </a:lnTo>
                <a:lnTo>
                  <a:pt x="1162552" y="459864"/>
                </a:lnTo>
                <a:cubicBezTo>
                  <a:pt x="1126312" y="422174"/>
                  <a:pt x="1101329" y="374438"/>
                  <a:pt x="1091377" y="322488"/>
                </a:cubicBezTo>
                <a:lnTo>
                  <a:pt x="1091739" y="291375"/>
                </a:lnTo>
                <a:lnTo>
                  <a:pt x="132013" y="783470"/>
                </a:lnTo>
                <a:cubicBezTo>
                  <a:pt x="87469" y="806310"/>
                  <a:pt x="32842" y="788715"/>
                  <a:pt x="10002" y="744170"/>
                </a:cubicBezTo>
                <a:lnTo>
                  <a:pt x="10003" y="744171"/>
                </a:lnTo>
                <a:cubicBezTo>
                  <a:pt x="-12837" y="699626"/>
                  <a:pt x="4758" y="645000"/>
                  <a:pt x="49303" y="622159"/>
                </a:cubicBezTo>
                <a:lnTo>
                  <a:pt x="1153375" y="56050"/>
                </a:lnTo>
                <a:cubicBezTo>
                  <a:pt x="1164511" y="50340"/>
                  <a:pt x="1176278" y="47157"/>
                  <a:pt x="1188020" y="46291"/>
                </a:cubicBezTo>
                <a:lnTo>
                  <a:pt x="1204690" y="48291"/>
                </a:lnTo>
                <a:lnTo>
                  <a:pt x="1210560" y="43640"/>
                </a:lnTo>
                <a:cubicBezTo>
                  <a:pt x="1268879" y="5885"/>
                  <a:pt x="1341601" y="-9622"/>
                  <a:pt x="1414903" y="6069"/>
                </a:cubicBezTo>
                <a:lnTo>
                  <a:pt x="2551758" y="249412"/>
                </a:lnTo>
                <a:cubicBezTo>
                  <a:pt x="2606734" y="261180"/>
                  <a:pt x="2654230" y="288825"/>
                  <a:pt x="2690470" y="326515"/>
                </a:cubicBezTo>
                <a:lnTo>
                  <a:pt x="2721066" y="365127"/>
                </a:lnTo>
                <a:lnTo>
                  <a:pt x="2738971" y="352109"/>
                </a:lnTo>
                <a:cubicBezTo>
                  <a:pt x="2780568" y="327652"/>
                  <a:pt x="2827648" y="310946"/>
                  <a:pt x="2878496" y="304227"/>
                </a:cubicBezTo>
                <a:cubicBezTo>
                  <a:pt x="3081888" y="277352"/>
                  <a:pt x="3268557" y="420448"/>
                  <a:pt x="3295431" y="62384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6E57D98-562E-4199-A5B1-E78ABEA8D9B0}"/>
              </a:ext>
            </a:extLst>
          </p:cNvPr>
          <p:cNvCxnSpPr>
            <a:cxnSpLocks/>
          </p:cNvCxnSpPr>
          <p:nvPr/>
        </p:nvCxnSpPr>
        <p:spPr>
          <a:xfrm flipH="1" flipV="1">
            <a:off x="6433552" y="4568559"/>
            <a:ext cx="1392926" cy="1617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C7E87A3-8588-42EB-B3F1-8D77B288FEF7}"/>
              </a:ext>
            </a:extLst>
          </p:cNvPr>
          <p:cNvCxnSpPr>
            <a:cxnSpLocks/>
          </p:cNvCxnSpPr>
          <p:nvPr/>
        </p:nvCxnSpPr>
        <p:spPr>
          <a:xfrm flipH="1" flipV="1">
            <a:off x="6478004" y="4446918"/>
            <a:ext cx="1467860" cy="166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0E55DA3-9F1F-4CAA-9AB9-95FF9F706631}"/>
              </a:ext>
            </a:extLst>
          </p:cNvPr>
          <p:cNvCxnSpPr>
            <a:cxnSpLocks/>
          </p:cNvCxnSpPr>
          <p:nvPr/>
        </p:nvCxnSpPr>
        <p:spPr>
          <a:xfrm flipH="1" flipV="1">
            <a:off x="6677603" y="4378199"/>
            <a:ext cx="1352805" cy="168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5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EEB674-3994-49EA-B294-50AC8352094F}"/>
              </a:ext>
            </a:extLst>
          </p:cNvPr>
          <p:cNvGrpSpPr/>
          <p:nvPr/>
        </p:nvGrpSpPr>
        <p:grpSpPr>
          <a:xfrm>
            <a:off x="-2" y="-1"/>
            <a:ext cx="12192002" cy="6870182"/>
            <a:chOff x="-2" y="-1"/>
            <a:chExt cx="12192002" cy="68701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CCA3D5-ADCE-417D-9977-C3F9DFC96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2731"/>
              <a:ext cx="12192000" cy="626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CB306DD-38D4-4A36-B20C-2514C6F3B3EB}"/>
                </a:ext>
              </a:extLst>
            </p:cNvPr>
            <p:cNvGrpSpPr/>
            <p:nvPr/>
          </p:nvGrpSpPr>
          <p:grpSpPr>
            <a:xfrm>
              <a:off x="-2" y="-1"/>
              <a:ext cx="12192001" cy="6870182"/>
              <a:chOff x="-2" y="-1"/>
              <a:chExt cx="12192001" cy="68701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A873BA-38A1-45E6-BC92-D33FF3ECD43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12192001" cy="6870182"/>
                <a:chOff x="-2" y="-1"/>
                <a:chExt cx="12192001" cy="687018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628BCE6-38AD-4D4A-98B1-36621316E870}"/>
                    </a:ext>
                  </a:extLst>
                </p:cNvPr>
                <p:cNvSpPr/>
                <p:nvPr/>
              </p:nvSpPr>
              <p:spPr>
                <a:xfrm>
                  <a:off x="-2" y="1559"/>
                  <a:ext cx="12192000" cy="6868622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FA23DEF-AAC9-40C2-AF59-9F682CF87E45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2192000" cy="609601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게임 플레이</a:t>
                  </a:r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F2A31C0-4563-4701-932D-0C785A02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944EE6-B4C4-4783-9088-54F4F4D123B6}"/>
              </a:ext>
            </a:extLst>
          </p:cNvPr>
          <p:cNvGrpSpPr/>
          <p:nvPr/>
        </p:nvGrpSpPr>
        <p:grpSpPr>
          <a:xfrm>
            <a:off x="170328" y="756159"/>
            <a:ext cx="4561064" cy="2397003"/>
            <a:chOff x="277905" y="362392"/>
            <a:chExt cx="4561064" cy="23970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74670-2AE6-4927-9742-B577E9FFE686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2070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년의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기술이 발전된 미래를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배경으로 하고 있는 </a:t>
              </a:r>
              <a:r>
                <a:rPr lang="en-US" altLang="ko-KR" b="1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Project_Aphelios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는 회색톤의 밀폐된 공간인 우주정거장에서 자신이 몸 담고 있는  기업의 </a:t>
              </a:r>
              <a:r>
                <a:rPr lang="ko-KR" altLang="en-US" sz="1800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비리와 악독함을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알아가며</a:t>
              </a:r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기업의 위험한 </a:t>
              </a:r>
              <a:r>
                <a:rPr lang="ko-KR" altLang="en-US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기술을 훔쳐</a:t>
              </a:r>
              <a:r>
                <a:rPr lang="en-US" altLang="ko-KR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, </a:t>
              </a:r>
              <a:r>
                <a:rPr lang="ko-KR" altLang="en-US" b="1" dirty="0">
                  <a:solidFill>
                    <a:srgbClr val="66FFFF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지구로 가져가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기업의 비리를 폭로하는 주인공의 이야기를 그리고 있습니다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2303B-F644-48A5-B92E-3BCEDF7DA919}"/>
                </a:ext>
              </a:extLst>
            </p:cNvPr>
            <p:cNvSpPr txBox="1"/>
            <p:nvPr/>
          </p:nvSpPr>
          <p:spPr>
            <a:xfrm>
              <a:off x="277905" y="362392"/>
              <a:ext cx="16153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Concept-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컨셉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FBA63E-F905-4526-80A1-1B5A5F8A7776}"/>
              </a:ext>
            </a:extLst>
          </p:cNvPr>
          <p:cNvSpPr/>
          <p:nvPr/>
        </p:nvSpPr>
        <p:spPr>
          <a:xfrm>
            <a:off x="4979528" y="1121837"/>
            <a:ext cx="6873172" cy="555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F1B89-5FB5-4F42-BFE1-4E9EFFFB6773}"/>
              </a:ext>
            </a:extLst>
          </p:cNvPr>
          <p:cNvSpPr txBox="1"/>
          <p:nvPr/>
        </p:nvSpPr>
        <p:spPr>
          <a:xfrm>
            <a:off x="4979528" y="756159"/>
            <a:ext cx="29816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ExReference-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예시 레퍼런스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521EC1-114E-4148-81E5-A62189F1CE5B}"/>
              </a:ext>
            </a:extLst>
          </p:cNvPr>
          <p:cNvGrpSpPr/>
          <p:nvPr/>
        </p:nvGrpSpPr>
        <p:grpSpPr>
          <a:xfrm>
            <a:off x="233263" y="3899737"/>
            <a:ext cx="4561064" cy="2674002"/>
            <a:chOff x="277905" y="362392"/>
            <a:chExt cx="4561064" cy="26740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95853B-AB6E-43DE-84A1-A02A42A9375B}"/>
                </a:ext>
              </a:extLst>
            </p:cNvPr>
            <p:cNvSpPr txBox="1"/>
            <p:nvPr/>
          </p:nvSpPr>
          <p:spPr>
            <a:xfrm>
              <a:off x="277905" y="728070"/>
              <a:ext cx="4561064" cy="23083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맵의 전체적인 분위기는 무채색계열을 사용하여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채색하여 주세요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밝기를 적극적으로 사용하여 스토리 상황에 맞는 분위기를 연출할 것입니다</a:t>
              </a:r>
              <a:r>
                <a:rPr lang="en-US" altLang="ko-KR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또한 간간이 우주라는 것을 알기 </a:t>
              </a:r>
              <a:r>
                <a:rPr lang="ko-KR" altLang="en-US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쉽게 선체 내부에 유리창문을 배치 시킬 것입니다</a:t>
              </a:r>
              <a:r>
                <a:rPr lang="en-US" altLang="ko-KR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Noto Sans KR" panose="020B0500000000000000" pitchFamily="34" charset="-127"/>
                  <a:ea typeface="에스코어 드림 4 Regular" panose="020B0503030302020204"/>
                  <a:cs typeface="맑은 고딕 Semilight" panose="020B0502040204020203" pitchFamily="50" charset="-127"/>
                </a:rPr>
                <a:t> </a:t>
              </a:r>
              <a:endParaRPr lang="en-US" altLang="ko-KR" sz="1800" dirty="0">
                <a:solidFill>
                  <a:schemeClr val="bg1"/>
                </a:solidFill>
                <a:latin typeface="Noto Sans KR" panose="020B0500000000000000" pitchFamily="34" charset="-127"/>
                <a:ea typeface="에스코어 드림 4 Regular" panose="020B0503030302020204"/>
                <a:cs typeface="맑은 고딕 Semilight" panose="020B0502040204020203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986007-BDBB-4047-9282-76AEE452FEED}"/>
                </a:ext>
              </a:extLst>
            </p:cNvPr>
            <p:cNvSpPr txBox="1"/>
            <p:nvPr/>
          </p:nvSpPr>
          <p:spPr>
            <a:xfrm>
              <a:off x="277905" y="362392"/>
              <a:ext cx="16153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noto"/>
                  <a:ea typeface="에스코어 드림 4 Regular" panose="020B0503030302020204"/>
                </a:rPr>
                <a:t>Emphasis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/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강조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5293FC1-3D6D-46F6-B941-A8BF71B3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11" y="1235848"/>
            <a:ext cx="1997790" cy="22209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18D41E9-41B9-4904-8320-040B54D2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11" y="3969032"/>
            <a:ext cx="4029434" cy="21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DDBA52-1C38-4489-A3E0-282447A3A640}"/>
              </a:ext>
            </a:extLst>
          </p:cNvPr>
          <p:cNvSpPr txBox="1"/>
          <p:nvPr/>
        </p:nvSpPr>
        <p:spPr>
          <a:xfrm>
            <a:off x="5165011" y="3520690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실험실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A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0151B-D4E7-4FFE-98E9-36DA84D66F87}"/>
              </a:ext>
            </a:extLst>
          </p:cNvPr>
          <p:cNvGrpSpPr/>
          <p:nvPr/>
        </p:nvGrpSpPr>
        <p:grpSpPr>
          <a:xfrm>
            <a:off x="8416114" y="1229494"/>
            <a:ext cx="2225001" cy="2506962"/>
            <a:chOff x="7347152" y="1249145"/>
            <a:chExt cx="2225001" cy="2506962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024D0326-607E-4C43-93DF-C54EC04FA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503" y="1249145"/>
              <a:ext cx="2207650" cy="22076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CAF0A2-3C20-4B1D-BA33-8C9D6F7A5DCC}"/>
                </a:ext>
              </a:extLst>
            </p:cNvPr>
            <p:cNvSpPr txBox="1"/>
            <p:nvPr/>
          </p:nvSpPr>
          <p:spPr>
            <a:xfrm>
              <a:off x="7347152" y="3502191"/>
              <a:ext cx="9028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ExRef. </a:t>
              </a:r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통로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에스코어 드림 7 ExtraBold"/>
                </a:rPr>
                <a:t>A</a:t>
              </a:r>
              <a:endPara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5CBDA33-AB9D-4A89-8C96-2400E0C8E952}"/>
              </a:ext>
            </a:extLst>
          </p:cNvPr>
          <p:cNvSpPr txBox="1"/>
          <p:nvPr/>
        </p:nvSpPr>
        <p:spPr>
          <a:xfrm>
            <a:off x="5165011" y="616930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실험실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B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6A52371D-CC48-432C-84EF-136AB8BC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60" y="3969767"/>
            <a:ext cx="2132073" cy="21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1C8716-6F29-408D-8112-1F807BA852F9}"/>
              </a:ext>
            </a:extLst>
          </p:cNvPr>
          <p:cNvSpPr txBox="1"/>
          <p:nvPr/>
        </p:nvSpPr>
        <p:spPr>
          <a:xfrm>
            <a:off x="9415560" y="6158116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ExRef.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통로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에스코어 드림 7 ExtraBold"/>
              </a:rPr>
              <a:t>B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1904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22CBBB-D8E4-4A90-9F02-2547219D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22"/>
            <a:ext cx="12192000" cy="68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D5E652-649D-450A-A6F0-430E949751D8}"/>
              </a:ext>
            </a:extLst>
          </p:cNvPr>
          <p:cNvSpPr/>
          <p:nvPr/>
        </p:nvSpPr>
        <p:spPr>
          <a:xfrm>
            <a:off x="0" y="-10622"/>
            <a:ext cx="12192000" cy="68686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5936-AC35-429A-9845-87A34EB6E567}"/>
              </a:ext>
            </a:extLst>
          </p:cNvPr>
          <p:cNvSpPr txBox="1"/>
          <p:nvPr/>
        </p:nvSpPr>
        <p:spPr>
          <a:xfrm>
            <a:off x="2521473" y="462784"/>
            <a:ext cx="714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97E41-E191-47C8-B67A-07C7EF90C024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p1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87CE3D-0ED9-405D-8F70-42CD6348E87A}"/>
              </a:ext>
            </a:extLst>
          </p:cNvPr>
          <p:cNvGrpSpPr/>
          <p:nvPr/>
        </p:nvGrpSpPr>
        <p:grpSpPr>
          <a:xfrm>
            <a:off x="4346658" y="1859520"/>
            <a:ext cx="3498683" cy="4516739"/>
            <a:chOff x="4623341" y="2700465"/>
            <a:chExt cx="2676376" cy="345515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17EFEC4-B495-4841-B134-7ED395B87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341" y="2700465"/>
              <a:ext cx="2676376" cy="14570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651517A-32CE-45B4-B505-EC376232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341" y="3699508"/>
              <a:ext cx="2676376" cy="14570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A42D9FF-7DA0-4F41-A8BA-AC7893CB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3341" y="4698550"/>
              <a:ext cx="2676376" cy="145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76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ABD380-5FA7-4480-B704-09F8B416547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pic>
          <p:nvPicPr>
            <p:cNvPr id="2050" name="Picture 2" descr="The Reactor (Clay Render), , GavinGrigsby - CGSociety">
              <a:extLst>
                <a:ext uri="{FF2B5EF4-FFF2-40B4-BE49-F238E27FC236}">
                  <a16:creationId xmlns:a16="http://schemas.microsoft.com/office/drawing/2014/main" id="{A8AD25EA-9DF3-4F61-8EEE-D2018D9D6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" r="690" b="154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370469-4527-4142-AA61-C6B85BC08DC5}"/>
                </a:ext>
              </a:extLst>
            </p:cNvPr>
            <p:cNvSpPr/>
            <p:nvPr/>
          </p:nvSpPr>
          <p:spPr>
            <a:xfrm>
              <a:off x="-1" y="-10622"/>
              <a:ext cx="12192000" cy="6868622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C8A5809-9D10-491B-A4C3-FF08D58F3C25}"/>
                </a:ext>
              </a:extLst>
            </p:cNvPr>
            <p:cNvSpPr/>
            <p:nvPr/>
          </p:nvSpPr>
          <p:spPr>
            <a:xfrm>
              <a:off x="170328" y="1866653"/>
              <a:ext cx="11896166" cy="2487196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282812-33C6-40FB-A815-FB665A1915BB}"/>
              </a:ext>
            </a:extLst>
          </p:cNvPr>
          <p:cNvGrpSpPr/>
          <p:nvPr/>
        </p:nvGrpSpPr>
        <p:grpSpPr>
          <a:xfrm>
            <a:off x="-1" y="-1"/>
            <a:ext cx="12192000" cy="609601"/>
            <a:chOff x="-1" y="-1"/>
            <a:chExt cx="12192000" cy="60960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EFD147-8C8D-46C7-A6CB-8008D4B4B42D}"/>
                </a:ext>
              </a:extLst>
            </p:cNvPr>
            <p:cNvSpPr/>
            <p:nvPr/>
          </p:nvSpPr>
          <p:spPr>
            <a:xfrm>
              <a:off x="-1" y="-1"/>
              <a:ext cx="12192000" cy="609601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개요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2BCF5B-0C9A-46C6-A621-25EB13B50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AE17B2-91AD-4875-8C18-4E6F1579FE3C}"/>
              </a:ext>
            </a:extLst>
          </p:cNvPr>
          <p:cNvGrpSpPr/>
          <p:nvPr/>
        </p:nvGrpSpPr>
        <p:grpSpPr>
          <a:xfrm>
            <a:off x="170328" y="756159"/>
            <a:ext cx="4582647" cy="1012009"/>
            <a:chOff x="277905" y="362392"/>
            <a:chExt cx="4582647" cy="10120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4D1E54-C257-4101-BCD5-BAFC8ED42542}"/>
                </a:ext>
              </a:extLst>
            </p:cNvPr>
            <p:cNvSpPr txBox="1"/>
            <p:nvPr/>
          </p:nvSpPr>
          <p:spPr>
            <a:xfrm>
              <a:off x="277905" y="728070"/>
              <a:ext cx="458264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개성 있는 무기를 사용하여 주어진 퍼즐과</a:t>
              </a:r>
              <a:endParaRPr lang="en-US" altLang="ko-KR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나타나는 적들을 물리치는 </a:t>
              </a:r>
              <a:r>
                <a:rPr lang="ko-KR" altLang="en-US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퍼즐게임</a:t>
              </a:r>
              <a:endParaRPr lang="en-US" altLang="ko-KR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5FA02-3852-455D-B782-E5AC1DF82BF4}"/>
                </a:ext>
              </a:extLst>
            </p:cNvPr>
            <p:cNvSpPr txBox="1"/>
            <p:nvPr/>
          </p:nvSpPr>
          <p:spPr>
            <a:xfrm>
              <a:off x="277905" y="362392"/>
              <a:ext cx="174229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Summary-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요약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A3CC72-8FB5-494C-ADA1-697AFA45BA0C}"/>
              </a:ext>
            </a:extLst>
          </p:cNvPr>
          <p:cNvSpPr txBox="1"/>
          <p:nvPr/>
        </p:nvSpPr>
        <p:spPr>
          <a:xfrm>
            <a:off x="-3203257" y="1768168"/>
            <a:ext cx="1903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 교체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적과 퍼즐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41F57-940A-4585-8788-F50B9B3A3F02}"/>
              </a:ext>
            </a:extLst>
          </p:cNvPr>
          <p:cNvGrpSpPr/>
          <p:nvPr/>
        </p:nvGrpSpPr>
        <p:grpSpPr>
          <a:xfrm>
            <a:off x="170328" y="4506127"/>
            <a:ext cx="4724810" cy="2236640"/>
            <a:chOff x="324398" y="4253827"/>
            <a:chExt cx="4724810" cy="223664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DD4E36-564B-4694-9E07-1932E0B33C84}"/>
                </a:ext>
              </a:extLst>
            </p:cNvPr>
            <p:cNvSpPr txBox="1"/>
            <p:nvPr/>
          </p:nvSpPr>
          <p:spPr>
            <a:xfrm>
              <a:off x="324398" y="4253827"/>
              <a:ext cx="150927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Outline-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개요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BECEF1-F245-4A48-8DD4-C5317516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63"/>
            <a:stretch/>
          </p:blipFill>
          <p:spPr>
            <a:xfrm>
              <a:off x="324399" y="4616744"/>
              <a:ext cx="4724809" cy="1873723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3AFFCB32-9A05-4E74-8D44-D0055D9BD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636" y="1439497"/>
            <a:ext cx="12192000" cy="30613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3C10FB-76C8-489A-AD9E-90C7CD6A9262}"/>
              </a:ext>
            </a:extLst>
          </p:cNvPr>
          <p:cNvSpPr txBox="1"/>
          <p:nvPr/>
        </p:nvSpPr>
        <p:spPr>
          <a:xfrm>
            <a:off x="1134788" y="3946818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교체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9A851D-D5B9-48A9-849A-D9A52FC1C1C8}"/>
              </a:ext>
            </a:extLst>
          </p:cNvPr>
          <p:cNvSpPr txBox="1"/>
          <p:nvPr/>
        </p:nvSpPr>
        <p:spPr>
          <a:xfrm>
            <a:off x="4522408" y="3911236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강화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49DCC-2E57-4E68-84DD-894274831BAB}"/>
              </a:ext>
            </a:extLst>
          </p:cNvPr>
          <p:cNvSpPr txBox="1"/>
          <p:nvPr/>
        </p:nvSpPr>
        <p:spPr>
          <a:xfrm>
            <a:off x="7341685" y="3944096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 처치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5D4356-65FD-4D58-9CE4-36BC6B0D057A}"/>
              </a:ext>
            </a:extLst>
          </p:cNvPr>
          <p:cNvSpPr txBox="1"/>
          <p:nvPr/>
        </p:nvSpPr>
        <p:spPr>
          <a:xfrm>
            <a:off x="10131784" y="3964747"/>
            <a:ext cx="128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퍼즐 해결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F7795AF-A46C-494A-AF00-5E09BFAC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864" y="4511438"/>
            <a:ext cx="4840644" cy="223132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A6B0CA-F46A-4887-B902-354EA58E82B8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p2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63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5F996B9-611E-48E8-9484-4A0005A9444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5ABD380-5FA7-4480-B704-09F8B4165471}"/>
                </a:ext>
              </a:extLst>
            </p:cNvPr>
            <p:cNvGrpSpPr/>
            <p:nvPr/>
          </p:nvGrpSpPr>
          <p:grpSpPr>
            <a:xfrm>
              <a:off x="-1" y="-10622"/>
              <a:ext cx="12192001" cy="6868622"/>
              <a:chOff x="-1" y="-10622"/>
              <a:chExt cx="12192001" cy="6868622"/>
            </a:xfrm>
          </p:grpSpPr>
          <p:pic>
            <p:nvPicPr>
              <p:cNvPr id="2050" name="Picture 2" descr="The Reactor (Clay Render), , GavinGrigsby - CGSociety">
                <a:extLst>
                  <a:ext uri="{FF2B5EF4-FFF2-40B4-BE49-F238E27FC236}">
                    <a16:creationId xmlns:a16="http://schemas.microsoft.com/office/drawing/2014/main" id="{A8AD25EA-9DF3-4F61-8EEE-D2018D9D6F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" r="690" b="154"/>
              <a:stretch/>
            </p:blipFill>
            <p:spPr bwMode="auto">
              <a:xfrm>
                <a:off x="-1" y="0"/>
                <a:ext cx="12192001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370469-4527-4142-AA61-C6B85BC08DC5}"/>
                  </a:ext>
                </a:extLst>
              </p:cNvPr>
              <p:cNvSpPr/>
              <p:nvPr/>
            </p:nvSpPr>
            <p:spPr>
              <a:xfrm>
                <a:off x="-1" y="-10622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282812-33C6-40FB-A815-FB665A1915BB}"/>
                </a:ext>
              </a:extLst>
            </p:cNvPr>
            <p:cNvGrpSpPr/>
            <p:nvPr/>
          </p:nvGrpSpPr>
          <p:grpSpPr>
            <a:xfrm>
              <a:off x="-1" y="-1"/>
              <a:ext cx="12192000" cy="609601"/>
              <a:chOff x="-1" y="-1"/>
              <a:chExt cx="12192000" cy="60960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EFD147-8C8D-46C7-A6CB-8008D4B4B42D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2BCF5B-0C9A-46C6-A621-25EB13B50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AE17B2-91AD-4875-8C18-4E6F1579FE3C}"/>
              </a:ext>
            </a:extLst>
          </p:cNvPr>
          <p:cNvGrpSpPr/>
          <p:nvPr/>
        </p:nvGrpSpPr>
        <p:grpSpPr>
          <a:xfrm>
            <a:off x="170328" y="756159"/>
            <a:ext cx="11688297" cy="2581669"/>
            <a:chOff x="277905" y="362392"/>
            <a:chExt cx="11688297" cy="25816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4D1E54-C257-4101-BCD5-BAFC8ED42542}"/>
                </a:ext>
              </a:extLst>
            </p:cNvPr>
            <p:cNvSpPr txBox="1"/>
            <p:nvPr/>
          </p:nvSpPr>
          <p:spPr>
            <a:xfrm>
              <a:off x="277906" y="728070"/>
              <a:ext cx="11688296" cy="221599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난도 있는 퍼즐만 마주할 시 지루함을 유발할 수 있음 그걸 대비하여 적 사살이라는 액션 요소를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 가지 무기만 사용하는 상황을 방지하고 사용 빈도수를 비슷하게 맞추기 위하여 콤보 시스템을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여러 무기를 사용하면 플레이어에게 혼동을 줄 수 있기에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단순하지만 활용성이 높은 무기를 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추가한다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무기를 강화할 수 있는 지점을 만들어 난이도가 높아진 적을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퍼즐을 더 쉽게 클리어할 수 있게 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en-US" altLang="ko-KR" sz="2000" b="1" dirty="0">
                <a:solidFill>
                  <a:srgbClr val="66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5FA02-3852-455D-B782-E5AC1DF82BF4}"/>
                </a:ext>
              </a:extLst>
            </p:cNvPr>
            <p:cNvSpPr txBox="1"/>
            <p:nvPr/>
          </p:nvSpPr>
          <p:spPr>
            <a:xfrm>
              <a:off x="277905" y="362392"/>
              <a:ext cx="174229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Intention-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의도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A3CC72-8FB5-494C-ADA1-697AFA45BA0C}"/>
              </a:ext>
            </a:extLst>
          </p:cNvPr>
          <p:cNvSpPr txBox="1"/>
          <p:nvPr/>
        </p:nvSpPr>
        <p:spPr>
          <a:xfrm>
            <a:off x="-3203257" y="1768168"/>
            <a:ext cx="1903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무기 교체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적과 퍼즐</a:t>
            </a:r>
            <a:endParaRPr lang="en-US" altLang="ko-KR" sz="1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23C7E1-05AA-4AC2-8288-E427EADE7270}"/>
              </a:ext>
            </a:extLst>
          </p:cNvPr>
          <p:cNvGrpSpPr/>
          <p:nvPr/>
        </p:nvGrpSpPr>
        <p:grpSpPr>
          <a:xfrm>
            <a:off x="170328" y="3423689"/>
            <a:ext cx="11688297" cy="1319785"/>
            <a:chOff x="277905" y="362392"/>
            <a:chExt cx="11688297" cy="13197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19D62A-EFDD-4F78-B080-8B6F353EA391}"/>
                </a:ext>
              </a:extLst>
            </p:cNvPr>
            <p:cNvSpPr txBox="1"/>
            <p:nvPr/>
          </p:nvSpPr>
          <p:spPr>
            <a:xfrm>
              <a:off x="277906" y="728070"/>
              <a:ext cx="11688296" cy="95410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난이도만 높은 퍼즐이 아닌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재미까지 잡은 퍼즐을 기획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en-US" altLang="ko-KR" sz="1800" b="1" dirty="0">
                  <a:solidFill>
                    <a:srgbClr val="66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퍼즐을 클리어하는 방법을 여러 개로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혹은 열린 방향으로 만들어 정답이 아니더라도 클리어가 가능하게 한다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14F4C-C7D4-46BA-81BB-0D8E466EC5AB}"/>
                </a:ext>
              </a:extLst>
            </p:cNvPr>
            <p:cNvSpPr txBox="1"/>
            <p:nvPr/>
          </p:nvSpPr>
          <p:spPr>
            <a:xfrm>
              <a:off x="277905" y="362392"/>
              <a:ext cx="293482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Additional Goal-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추가 목표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3E650D-7F15-486F-9171-617C4C53BFA6}"/>
              </a:ext>
            </a:extLst>
          </p:cNvPr>
          <p:cNvGrpSpPr/>
          <p:nvPr/>
        </p:nvGrpSpPr>
        <p:grpSpPr>
          <a:xfrm>
            <a:off x="170327" y="4825681"/>
            <a:ext cx="7897348" cy="1846660"/>
            <a:chOff x="170327" y="4825681"/>
            <a:chExt cx="7897348" cy="1846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6CD8BB-BB5B-43B8-AC31-D62CC8CCB055}"/>
                </a:ext>
              </a:extLst>
            </p:cNvPr>
            <p:cNvSpPr txBox="1"/>
            <p:nvPr/>
          </p:nvSpPr>
          <p:spPr>
            <a:xfrm>
              <a:off x="170327" y="4825681"/>
              <a:ext cx="309674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Core Key word-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핵심 키워드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1FCC34-32F5-4C21-B876-F4A76779C2D4}"/>
                </a:ext>
              </a:extLst>
            </p:cNvPr>
            <p:cNvSpPr txBox="1"/>
            <p:nvPr/>
          </p:nvSpPr>
          <p:spPr>
            <a:xfrm>
              <a:off x="170329" y="5195013"/>
              <a:ext cx="7897346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01152D-8AE1-4926-9D4E-4ECC1C1200AC}"/>
              </a:ext>
            </a:extLst>
          </p:cNvPr>
          <p:cNvGrpSpPr/>
          <p:nvPr/>
        </p:nvGrpSpPr>
        <p:grpSpPr>
          <a:xfrm>
            <a:off x="333375" y="5253493"/>
            <a:ext cx="7469505" cy="1360367"/>
            <a:chOff x="3543299" y="5195011"/>
            <a:chExt cx="8001136" cy="145718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0B17E7-75AB-49E6-B746-291FE403AAE8}"/>
                </a:ext>
              </a:extLst>
            </p:cNvPr>
            <p:cNvSpPr/>
            <p:nvPr/>
          </p:nvSpPr>
          <p:spPr>
            <a:xfrm>
              <a:off x="3543299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무기</a:t>
              </a:r>
              <a:endParaRPr lang="en-US" altLang="ko-KR" dirty="0"/>
            </a:p>
            <a:p>
              <a:pPr algn="ctr"/>
              <a:r>
                <a:rPr lang="ko-KR" altLang="en-US" dirty="0"/>
                <a:t>콤보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4C40193-4E9F-4068-B145-E7304A9672C1}"/>
                </a:ext>
              </a:extLst>
            </p:cNvPr>
            <p:cNvSpPr/>
            <p:nvPr/>
          </p:nvSpPr>
          <p:spPr>
            <a:xfrm>
              <a:off x="5179286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무기</a:t>
              </a:r>
              <a:endParaRPr lang="en-US" altLang="ko-KR" dirty="0"/>
            </a:p>
            <a:p>
              <a:pPr algn="ctr"/>
              <a:r>
                <a:rPr lang="ko-KR" altLang="en-US" dirty="0"/>
                <a:t>강화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CB0888-6595-4410-8635-76F5475B67D7}"/>
                </a:ext>
              </a:extLst>
            </p:cNvPr>
            <p:cNvSpPr/>
            <p:nvPr/>
          </p:nvSpPr>
          <p:spPr>
            <a:xfrm>
              <a:off x="6815273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난이도</a:t>
              </a:r>
              <a:endParaRPr lang="en-US" altLang="ko-KR" dirty="0"/>
            </a:p>
            <a:p>
              <a:pPr algn="ctr"/>
              <a:r>
                <a:rPr lang="en-US" altLang="ko-KR" dirty="0"/>
                <a:t>&amp;</a:t>
              </a:r>
              <a:r>
                <a:rPr lang="ko-KR" altLang="en-US" dirty="0"/>
                <a:t>재미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449515A-0036-4263-9E80-4230902D98AF}"/>
                </a:ext>
              </a:extLst>
            </p:cNvPr>
            <p:cNvSpPr/>
            <p:nvPr/>
          </p:nvSpPr>
          <p:spPr>
            <a:xfrm>
              <a:off x="8451260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적 사살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4DBB8-3F04-4860-BC73-A6D64169572D}"/>
                </a:ext>
              </a:extLst>
            </p:cNvPr>
            <p:cNvSpPr/>
            <p:nvPr/>
          </p:nvSpPr>
          <p:spPr>
            <a:xfrm>
              <a:off x="10087246" y="5195011"/>
              <a:ext cx="1457189" cy="1457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활용성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p3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5F996B9-611E-48E8-9484-4A0005A94441}"/>
              </a:ext>
            </a:extLst>
          </p:cNvPr>
          <p:cNvGrpSpPr/>
          <p:nvPr/>
        </p:nvGrpSpPr>
        <p:grpSpPr>
          <a:xfrm>
            <a:off x="-1" y="-10622"/>
            <a:ext cx="12192001" cy="6868622"/>
            <a:chOff x="-1" y="-10622"/>
            <a:chExt cx="12192001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5ABD380-5FA7-4480-B704-09F8B4165471}"/>
                </a:ext>
              </a:extLst>
            </p:cNvPr>
            <p:cNvGrpSpPr/>
            <p:nvPr/>
          </p:nvGrpSpPr>
          <p:grpSpPr>
            <a:xfrm>
              <a:off x="-1" y="-10622"/>
              <a:ext cx="12192001" cy="6868622"/>
              <a:chOff x="-1" y="-10622"/>
              <a:chExt cx="12192001" cy="6868622"/>
            </a:xfrm>
          </p:grpSpPr>
          <p:pic>
            <p:nvPicPr>
              <p:cNvPr id="2050" name="Picture 2" descr="The Reactor (Clay Render), , GavinGrigsby - CGSociety">
                <a:extLst>
                  <a:ext uri="{FF2B5EF4-FFF2-40B4-BE49-F238E27FC236}">
                    <a16:creationId xmlns:a16="http://schemas.microsoft.com/office/drawing/2014/main" id="{A8AD25EA-9DF3-4F61-8EEE-D2018D9D6F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" r="690" b="154"/>
              <a:stretch/>
            </p:blipFill>
            <p:spPr bwMode="auto">
              <a:xfrm>
                <a:off x="-1" y="0"/>
                <a:ext cx="12192001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370469-4527-4142-AA61-C6B85BC08DC5}"/>
                  </a:ext>
                </a:extLst>
              </p:cNvPr>
              <p:cNvSpPr/>
              <p:nvPr/>
            </p:nvSpPr>
            <p:spPr>
              <a:xfrm>
                <a:off x="-1" y="-10622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282812-33C6-40FB-A815-FB665A1915BB}"/>
                </a:ext>
              </a:extLst>
            </p:cNvPr>
            <p:cNvGrpSpPr/>
            <p:nvPr/>
          </p:nvGrpSpPr>
          <p:grpSpPr>
            <a:xfrm>
              <a:off x="-1" y="-1"/>
              <a:ext cx="12192000" cy="609601"/>
              <a:chOff x="-1" y="-1"/>
              <a:chExt cx="12192000" cy="60960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EFD147-8C8D-46C7-A6CB-8008D4B4B42D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기획 의도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2BCF5B-0C9A-46C6-A621-25EB13B50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8612" y="35858"/>
                <a:ext cx="537882" cy="537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p4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1AAD67-2A17-4B07-A8BB-504D3D347676}"/>
              </a:ext>
            </a:extLst>
          </p:cNvPr>
          <p:cNvGrpSpPr/>
          <p:nvPr/>
        </p:nvGrpSpPr>
        <p:grpSpPr>
          <a:xfrm>
            <a:off x="92074" y="1423155"/>
            <a:ext cx="11922828" cy="1613355"/>
            <a:chOff x="105860" y="855459"/>
            <a:chExt cx="12141873" cy="164299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0B17E7-75AB-49E6-B746-291FE403AAE8}"/>
                </a:ext>
              </a:extLst>
            </p:cNvPr>
            <p:cNvSpPr/>
            <p:nvPr/>
          </p:nvSpPr>
          <p:spPr>
            <a:xfrm>
              <a:off x="105860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중력</a:t>
              </a:r>
              <a:endParaRPr lang="en-US" altLang="ko-KR" dirty="0"/>
            </a:p>
            <a:p>
              <a:pPr algn="ctr"/>
              <a:r>
                <a:rPr lang="ko-KR" altLang="en-US" dirty="0"/>
                <a:t>전환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4C40193-4E9F-4068-B145-E7304A9672C1}"/>
                </a:ext>
              </a:extLst>
            </p:cNvPr>
            <p:cNvSpPr/>
            <p:nvPr/>
          </p:nvSpPr>
          <p:spPr>
            <a:xfrm>
              <a:off x="1855673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인력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CB0888-6595-4410-8635-76F5475B67D7}"/>
                </a:ext>
              </a:extLst>
            </p:cNvPr>
            <p:cNvSpPr/>
            <p:nvPr/>
          </p:nvSpPr>
          <p:spPr>
            <a:xfrm>
              <a:off x="3605486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척력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449515A-0036-4263-9E80-4230902D98AF}"/>
                </a:ext>
              </a:extLst>
            </p:cNvPr>
            <p:cNvSpPr/>
            <p:nvPr/>
          </p:nvSpPr>
          <p:spPr>
            <a:xfrm>
              <a:off x="5355299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부메랑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4DBB8-3F04-4860-BC73-A6D64169572D}"/>
                </a:ext>
              </a:extLst>
            </p:cNvPr>
            <p:cNvSpPr/>
            <p:nvPr/>
          </p:nvSpPr>
          <p:spPr>
            <a:xfrm>
              <a:off x="7105112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좌표</a:t>
              </a:r>
              <a:endParaRPr lang="en-US" altLang="ko-KR" dirty="0"/>
            </a:p>
            <a:p>
              <a:pPr algn="ctr"/>
              <a:r>
                <a:rPr lang="ko-KR" altLang="en-US" dirty="0"/>
                <a:t>지정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77B3D76-4331-4F77-B398-510AE37F48D8}"/>
                </a:ext>
              </a:extLst>
            </p:cNvPr>
            <p:cNvSpPr/>
            <p:nvPr/>
          </p:nvSpPr>
          <p:spPr>
            <a:xfrm>
              <a:off x="8854925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주체</a:t>
              </a:r>
              <a:endParaRPr lang="en-US" altLang="ko-KR" dirty="0"/>
            </a:p>
            <a:p>
              <a:pPr algn="ctr"/>
              <a:r>
                <a:rPr lang="ko-KR" altLang="en-US" dirty="0"/>
                <a:t>가속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02A6CB-F28F-4FFA-A0DB-2468A62FA7F9}"/>
                </a:ext>
              </a:extLst>
            </p:cNvPr>
            <p:cNvSpPr/>
            <p:nvPr/>
          </p:nvSpPr>
          <p:spPr>
            <a:xfrm>
              <a:off x="10604738" y="855459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주체</a:t>
              </a:r>
              <a:endParaRPr lang="en-US" altLang="ko-KR" dirty="0"/>
            </a:p>
            <a:p>
              <a:pPr algn="ctr"/>
              <a:r>
                <a:rPr lang="ko-KR" altLang="en-US" dirty="0"/>
                <a:t>감속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8971A4-79AF-4D90-ADC9-1E79CF81FE79}"/>
              </a:ext>
            </a:extLst>
          </p:cNvPr>
          <p:cNvGrpSpPr/>
          <p:nvPr/>
        </p:nvGrpSpPr>
        <p:grpSpPr>
          <a:xfrm>
            <a:off x="596936" y="3637445"/>
            <a:ext cx="10751784" cy="1693165"/>
            <a:chOff x="272195" y="2691501"/>
            <a:chExt cx="10751784" cy="169316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77D4A3F-66DA-4F2F-B199-E04B41F3BF25}"/>
                </a:ext>
              </a:extLst>
            </p:cNvPr>
            <p:cNvSpPr/>
            <p:nvPr/>
          </p:nvSpPr>
          <p:spPr>
            <a:xfrm>
              <a:off x="272195" y="269150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무중력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C9A9CC-94C5-46E2-8BC8-0A395B52CD96}"/>
                </a:ext>
              </a:extLst>
            </p:cNvPr>
            <p:cNvSpPr/>
            <p:nvPr/>
          </p:nvSpPr>
          <p:spPr>
            <a:xfrm>
              <a:off x="2093953" y="271224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중력</a:t>
              </a:r>
              <a:endParaRPr lang="en-US" altLang="ko-KR" dirty="0"/>
            </a:p>
            <a:p>
              <a:pPr algn="ctr"/>
              <a:r>
                <a:rPr lang="ko-KR" altLang="en-US" dirty="0"/>
                <a:t>구체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07015AD-8D7C-4916-A9C4-C57F16103EB7}"/>
                </a:ext>
              </a:extLst>
            </p:cNvPr>
            <p:cNvSpPr/>
            <p:nvPr/>
          </p:nvSpPr>
          <p:spPr>
            <a:xfrm>
              <a:off x="3915711" y="272042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더블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9DA5662-2317-4D2F-AB1A-B1582C76ACB7}"/>
                </a:ext>
              </a:extLst>
            </p:cNvPr>
            <p:cNvSpPr/>
            <p:nvPr/>
          </p:nvSpPr>
          <p:spPr>
            <a:xfrm>
              <a:off x="5737469" y="2720427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감속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35EFC4-ED35-4D76-AE60-56CAD6962904}"/>
                </a:ext>
              </a:extLst>
            </p:cNvPr>
            <p:cNvSpPr/>
            <p:nvPr/>
          </p:nvSpPr>
          <p:spPr>
            <a:xfrm>
              <a:off x="7559227" y="269150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정지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D9550D3-BE3E-4A5F-AFCE-1E907120A933}"/>
                </a:ext>
              </a:extLst>
            </p:cNvPr>
            <p:cNvSpPr/>
            <p:nvPr/>
          </p:nvSpPr>
          <p:spPr>
            <a:xfrm>
              <a:off x="9380984" y="2741671"/>
              <a:ext cx="1642995" cy="16429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피격</a:t>
              </a:r>
              <a:endParaRPr lang="en-US" altLang="ko-KR" dirty="0"/>
            </a:p>
            <a:p>
              <a:pPr algn="ctr"/>
              <a:r>
                <a:rPr lang="ko-KR" altLang="en-US" dirty="0"/>
                <a:t>폭발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66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Here I wanted to show some of Aphelios' style and flair, imply the way he might move or stand.">
            <a:extLst>
              <a:ext uri="{FF2B5EF4-FFF2-40B4-BE49-F238E27FC236}">
                <a16:creationId xmlns:a16="http://schemas.microsoft.com/office/drawing/2014/main" id="{92FB00B6-739E-4203-A43E-9E735550F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804" r="1029" b="5352"/>
          <a:stretch/>
        </p:blipFill>
        <p:spPr bwMode="auto">
          <a:xfrm>
            <a:off x="0" y="405327"/>
            <a:ext cx="12191999" cy="645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0" y="-10622"/>
            <a:ext cx="12192000" cy="6868622"/>
            <a:chOff x="-1" y="-10623"/>
            <a:chExt cx="12192000" cy="68686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1" y="-10623"/>
              <a:ext cx="12192000" cy="6868622"/>
              <a:chOff x="-1" y="-10623"/>
              <a:chExt cx="12192000" cy="686862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1" y="-10623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p5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6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I wanted his vfx to incorporate this kind of ancient scratchy symbols. Normally our vfx are smooth and sharp but I thought it would be fitting to imply an ancient feeling that suggests they are star charts etched in stone.">
            <a:extLst>
              <a:ext uri="{FF2B5EF4-FFF2-40B4-BE49-F238E27FC236}">
                <a16:creationId xmlns:a16="http://schemas.microsoft.com/office/drawing/2014/main" id="{6B7F053E-FC50-43B7-8D78-F94C1C99E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 bwMode="auto">
          <a:xfrm>
            <a:off x="0" y="30480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0" y="-19050"/>
            <a:ext cx="12192000" cy="6887672"/>
            <a:chOff x="-1" y="-1"/>
            <a:chExt cx="12192000" cy="68876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1" y="-1"/>
              <a:ext cx="12192000" cy="6887672"/>
              <a:chOff x="-1" y="-1"/>
              <a:chExt cx="12192000" cy="688767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1" y="19049"/>
                <a:ext cx="12192000" cy="6868622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9A75A716-4463-4783-B1FE-1686354240AE}"/>
              </a:ext>
            </a:extLst>
          </p:cNvPr>
          <p:cNvSpPr txBox="1"/>
          <p:nvPr/>
        </p:nvSpPr>
        <p:spPr>
          <a:xfrm>
            <a:off x="170328" y="772590"/>
            <a:ext cx="32533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Common elements-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공통 요소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F03050A-43E8-4CAE-A2BA-AA7DD545CE63}"/>
              </a:ext>
            </a:extLst>
          </p:cNvPr>
          <p:cNvGrpSpPr/>
          <p:nvPr/>
        </p:nvGrpSpPr>
        <p:grpSpPr>
          <a:xfrm>
            <a:off x="6096000" y="2076357"/>
            <a:ext cx="5668498" cy="3847207"/>
            <a:chOff x="6275840" y="2819268"/>
            <a:chExt cx="5668498" cy="384720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D91FD-C655-4A7F-805C-9210AA00828B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 startAt="2"/>
              </a:pPr>
              <a:r>
                <a:rPr lang="ko-KR" altLang="en-US" dirty="0">
                  <a:solidFill>
                    <a:schemeClr val="bg1"/>
                  </a:solidFill>
                </a:rPr>
                <a:t>무기를 회수하지 못하는 상황이면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R</a:t>
              </a:r>
              <a:r>
                <a:rPr lang="ko-KR" altLang="en-US" dirty="0">
                  <a:solidFill>
                    <a:schemeClr val="bg1"/>
                  </a:solidFill>
                </a:rPr>
                <a:t>키를 누를 시 기존에 생성된 무기를 삭제 후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</a:rPr>
                <a:t> 무기를 회수한다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무기마다 회수방식은 다르다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59B9B1F5-23F1-4161-A156-C209414522E2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A385F55-1F37-4F2B-8D97-27DC3E540090}"/>
                </a:ext>
              </a:extLst>
            </p:cNvPr>
            <p:cNvGrpSpPr/>
            <p:nvPr/>
          </p:nvGrpSpPr>
          <p:grpSpPr>
            <a:xfrm>
              <a:off x="8901442" y="3932288"/>
              <a:ext cx="556138" cy="2628908"/>
              <a:chOff x="2758167" y="3978474"/>
              <a:chExt cx="556138" cy="2628908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79C4F20C-CF4E-444F-9593-F6D3A4961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9514" y="3978474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화살표: 오른쪽 170">
                <a:extLst>
                  <a:ext uri="{FF2B5EF4-FFF2-40B4-BE49-F238E27FC236}">
                    <a16:creationId xmlns:a16="http://schemas.microsoft.com/office/drawing/2014/main" id="{15548180-4887-4D63-8E0F-CE1A2C7895D7}"/>
                  </a:ext>
                </a:extLst>
              </p:cNvPr>
              <p:cNvSpPr/>
              <p:nvPr/>
            </p:nvSpPr>
            <p:spPr>
              <a:xfrm>
                <a:off x="2758167" y="5012165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6BDEACBB-1C6F-4777-88CB-AED525EBBDB1}"/>
                </a:ext>
              </a:extLst>
            </p:cNvPr>
            <p:cNvSpPr/>
            <p:nvPr/>
          </p:nvSpPr>
          <p:spPr>
            <a:xfrm rot="14184453">
              <a:off x="6580970" y="5456826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58" name="Picture 14" descr="부메랑 무료 아이콘 의 Selman Icons">
              <a:extLst>
                <a:ext uri="{FF2B5EF4-FFF2-40B4-BE49-F238E27FC236}">
                  <a16:creationId xmlns:a16="http://schemas.microsoft.com/office/drawing/2014/main" id="{97D9072E-69CF-4199-9B52-6A0A1C8D2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442724">
              <a:off x="8083783" y="4853016"/>
              <a:ext cx="656215" cy="65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84C6CD21-5C14-4753-8734-9D26C99B701F}"/>
                </a:ext>
              </a:extLst>
            </p:cNvPr>
            <p:cNvSpPr/>
            <p:nvPr/>
          </p:nvSpPr>
          <p:spPr>
            <a:xfrm rot="2011457">
              <a:off x="9379160" y="5381917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1" name="Picture 14" descr="부메랑 무료 아이콘 의 Selman Icons">
              <a:extLst>
                <a:ext uri="{FF2B5EF4-FFF2-40B4-BE49-F238E27FC236}">
                  <a16:creationId xmlns:a16="http://schemas.microsoft.com/office/drawing/2014/main" id="{BE8F4D79-B5DD-4646-B078-8F5466064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10025661" y="5209920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키보드의 문자 r 키 - 무료 상호 작용개 아이콘">
              <a:extLst>
                <a:ext uri="{FF2B5EF4-FFF2-40B4-BE49-F238E27FC236}">
                  <a16:creationId xmlns:a16="http://schemas.microsoft.com/office/drawing/2014/main" id="{451118F8-FEB0-4BCF-B0EA-B35EEBE64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944" y="6043465"/>
              <a:ext cx="484269" cy="48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04827CBE-2869-4162-9E2B-D02B09B3A489}"/>
                </a:ext>
              </a:extLst>
            </p:cNvPr>
            <p:cNvSpPr/>
            <p:nvPr/>
          </p:nvSpPr>
          <p:spPr>
            <a:xfrm>
              <a:off x="7689118" y="3931086"/>
              <a:ext cx="573927" cy="263542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53593C43-55FC-41A1-904B-6EF3C69B3D7E}"/>
                </a:ext>
              </a:extLst>
            </p:cNvPr>
            <p:cNvSpPr/>
            <p:nvPr/>
          </p:nvSpPr>
          <p:spPr>
            <a:xfrm>
              <a:off x="10741141" y="3931086"/>
              <a:ext cx="573927" cy="263542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6FF8771D-0C78-4717-96B6-20B91EEE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66217">
              <a:off x="10098840" y="4867976"/>
              <a:ext cx="118595" cy="432024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79538EB2-B9E4-46BC-909C-F9F22D06A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25598">
              <a:off x="10211565" y="4798148"/>
              <a:ext cx="118595" cy="432024"/>
            </a:xfrm>
            <a:prstGeom prst="rect">
              <a:avLst/>
            </a:pr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3D92A8AC-F57C-4813-ADAE-903DB758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79078">
              <a:off x="10321127" y="4773319"/>
              <a:ext cx="118595" cy="432024"/>
            </a:xfrm>
            <a:prstGeom prst="rect">
              <a:avLst/>
            </a:pr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B54D7D89-9E70-4139-8831-64A8FA51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83355">
              <a:off x="10447324" y="4814464"/>
              <a:ext cx="118595" cy="432024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9A0B6E42-566D-4C51-A47F-ABB3FD9D4EB9}"/>
              </a:ext>
            </a:extLst>
          </p:cNvPr>
          <p:cNvGrpSpPr/>
          <p:nvPr/>
        </p:nvGrpSpPr>
        <p:grpSpPr>
          <a:xfrm>
            <a:off x="347403" y="2076357"/>
            <a:ext cx="5668498" cy="3847207"/>
            <a:chOff x="332584" y="778487"/>
            <a:chExt cx="5668498" cy="3847207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1A8E23B-7534-4393-9308-9FBCDDB26FEE}"/>
                </a:ext>
              </a:extLst>
            </p:cNvPr>
            <p:cNvSpPr txBox="1"/>
            <p:nvPr/>
          </p:nvSpPr>
          <p:spPr>
            <a:xfrm>
              <a:off x="332584" y="778487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무기의 발사는 좌클릭으로 이루어지고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ko-KR" altLang="en-US" dirty="0">
                  <a:solidFill>
                    <a:schemeClr val="bg1"/>
                  </a:solidFill>
                </a:rPr>
                <a:t>무기의 기믹은 우클릭으로 이루어진다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무기의 발사는 플레이어가 무기를 소유할 때만 가능하다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무기는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박힐 수 있다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63371C9B-E798-4C40-B63C-115EAF6FD285}"/>
                </a:ext>
              </a:extLst>
            </p:cNvPr>
            <p:cNvSpPr/>
            <p:nvPr/>
          </p:nvSpPr>
          <p:spPr>
            <a:xfrm>
              <a:off x="412471" y="1894570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7A5E6CA0-2E48-4498-9513-2FB1EB7E2BDE}"/>
                </a:ext>
              </a:extLst>
            </p:cNvPr>
            <p:cNvSpPr/>
            <p:nvPr/>
          </p:nvSpPr>
          <p:spPr>
            <a:xfrm rot="15641054">
              <a:off x="749726" y="3260648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45BB1B68-A0BD-4C9D-B7F7-D730AEF61E7B}"/>
                </a:ext>
              </a:extLst>
            </p:cNvPr>
            <p:cNvCxnSpPr/>
            <p:nvPr/>
          </p:nvCxnSpPr>
          <p:spPr>
            <a:xfrm flipH="1">
              <a:off x="3166833" y="1894570"/>
              <a:ext cx="6947" cy="27311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966373B8-3DC2-4252-BAEF-A9AB5065C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229" y="3839941"/>
              <a:ext cx="647012" cy="647012"/>
            </a:xfrm>
            <a:prstGeom prst="rect">
              <a:avLst/>
            </a:prstGeom>
          </p:spPr>
        </p:pic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44AE06D-93D5-4C28-B7AF-4B71086DC24C}"/>
                </a:ext>
              </a:extLst>
            </p:cNvPr>
            <p:cNvGrpSpPr/>
            <p:nvPr/>
          </p:nvGrpSpPr>
          <p:grpSpPr>
            <a:xfrm rot="10406075">
              <a:off x="1860392" y="2938870"/>
              <a:ext cx="834077" cy="656215"/>
              <a:chOff x="9317974" y="4631187"/>
              <a:chExt cx="1637519" cy="1288328"/>
            </a:xfrm>
          </p:grpSpPr>
          <p:pic>
            <p:nvPicPr>
              <p:cNvPr id="189" name="Picture 14" descr="부메랑 무료 아이콘 의 Selman Icons">
                <a:extLst>
                  <a:ext uri="{FF2B5EF4-FFF2-40B4-BE49-F238E27FC236}">
                    <a16:creationId xmlns:a16="http://schemas.microsoft.com/office/drawing/2014/main" id="{92667155-737B-4805-9F3D-61790D119B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0" name="직선 화살표 연결선 189">
                <a:extLst>
                  <a:ext uri="{FF2B5EF4-FFF2-40B4-BE49-F238E27FC236}">
                    <a16:creationId xmlns:a16="http://schemas.microsoft.com/office/drawing/2014/main" id="{CCE9BFDC-7EF6-4340-B0B0-2EAE0E87AC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화살표 연결선 190">
                <a:extLst>
                  <a:ext uri="{FF2B5EF4-FFF2-40B4-BE49-F238E27FC236}">
                    <a16:creationId xmlns:a16="http://schemas.microsoft.com/office/drawing/2014/main" id="{56FFF494-5E58-4224-84C7-6D03C1E899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화살표 연결선 191">
                <a:extLst>
                  <a:ext uri="{FF2B5EF4-FFF2-40B4-BE49-F238E27FC236}">
                    <a16:creationId xmlns:a16="http://schemas.microsoft.com/office/drawing/2014/main" id="{06C95F4A-A5E3-43B3-8FEF-DB47C6543A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화살표 연결선 192">
                <a:extLst>
                  <a:ext uri="{FF2B5EF4-FFF2-40B4-BE49-F238E27FC236}">
                    <a16:creationId xmlns:a16="http://schemas.microsoft.com/office/drawing/2014/main" id="{6CEDB0CE-7ADA-4759-A2B4-23759C051A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1608C6A5-C0E3-4950-A9D0-E32B90F67C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E9D09A67-5299-4289-92D8-8B33DC96A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428237C6-AF39-4D42-8049-92CB841504D6}"/>
                </a:ext>
              </a:extLst>
            </p:cNvPr>
            <p:cNvGrpSpPr/>
            <p:nvPr/>
          </p:nvGrpSpPr>
          <p:grpSpPr>
            <a:xfrm>
              <a:off x="3127967" y="2037719"/>
              <a:ext cx="2421410" cy="2458713"/>
              <a:chOff x="11556346" y="2099237"/>
              <a:chExt cx="2421410" cy="2458713"/>
            </a:xfrm>
          </p:grpSpPr>
          <p:pic>
            <p:nvPicPr>
              <p:cNvPr id="185" name="그림 184">
                <a:extLst>
                  <a:ext uri="{FF2B5EF4-FFF2-40B4-BE49-F238E27FC236}">
                    <a16:creationId xmlns:a16="http://schemas.microsoft.com/office/drawing/2014/main" id="{07888D73-146D-4419-913B-EEF143D24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1556346" y="3910938"/>
                <a:ext cx="647012" cy="647012"/>
              </a:xfrm>
              <a:prstGeom prst="rect">
                <a:avLst/>
              </a:prstGeom>
            </p:spPr>
          </p:pic>
          <p:pic>
            <p:nvPicPr>
              <p:cNvPr id="186" name="Picture 14" descr="부메랑 무료 아이콘 의 Selman Icons">
                <a:extLst>
                  <a:ext uri="{FF2B5EF4-FFF2-40B4-BE49-F238E27FC236}">
                    <a16:creationId xmlns:a16="http://schemas.microsoft.com/office/drawing/2014/main" id="{76077CED-A179-4736-A1CE-6867C1864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293716">
                <a:off x="13203929" y="2843192"/>
                <a:ext cx="656215" cy="656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E624ABC3-A003-4480-BC95-26D6AE690A13}"/>
                  </a:ext>
                </a:extLst>
              </p:cNvPr>
              <p:cNvSpPr/>
              <p:nvPr/>
            </p:nvSpPr>
            <p:spPr>
              <a:xfrm rot="7679382">
                <a:off x="12213082" y="2998371"/>
                <a:ext cx="1378388" cy="1284493"/>
              </a:xfrm>
              <a:custGeom>
                <a:avLst/>
                <a:gdLst>
                  <a:gd name="connsiteX0" fmla="*/ 528273 w 3429963"/>
                  <a:gd name="connsiteY0" fmla="*/ 2414302 h 3196317"/>
                  <a:gd name="connsiteX1" fmla="*/ 592390 w 3429963"/>
                  <a:gd name="connsiteY1" fmla="*/ 1892885 h 3196317"/>
                  <a:gd name="connsiteX2" fmla="*/ 935967 w 3429963"/>
                  <a:gd name="connsiteY2" fmla="*/ 1832363 h 3196317"/>
                  <a:gd name="connsiteX3" fmla="*/ 953410 w 3429963"/>
                  <a:gd name="connsiteY3" fmla="*/ 1839954 h 3196317"/>
                  <a:gd name="connsiteX4" fmla="*/ 953328 w 3429963"/>
                  <a:gd name="connsiteY4" fmla="*/ 1838778 h 3196317"/>
                  <a:gd name="connsiteX5" fmla="*/ 985524 w 3429963"/>
                  <a:gd name="connsiteY5" fmla="*/ 1739816 h 3196317"/>
                  <a:gd name="connsiteX6" fmla="*/ 987379 w 3429963"/>
                  <a:gd name="connsiteY6" fmla="*/ 1737143 h 3196317"/>
                  <a:gd name="connsiteX7" fmla="*/ 57429 w 3429963"/>
                  <a:gd name="connsiteY7" fmla="*/ 1370636 h 3196317"/>
                  <a:gd name="connsiteX8" fmla="*/ 6336 w 3429963"/>
                  <a:gd name="connsiteY8" fmla="*/ 1253075 h 3196317"/>
                  <a:gd name="connsiteX9" fmla="*/ 6337 w 3429963"/>
                  <a:gd name="connsiteY9" fmla="*/ 1253076 h 3196317"/>
                  <a:gd name="connsiteX10" fmla="*/ 123899 w 3429963"/>
                  <a:gd name="connsiteY10" fmla="*/ 1201983 h 3196317"/>
                  <a:gd name="connsiteX11" fmla="*/ 1131201 w 3429963"/>
                  <a:gd name="connsiteY11" fmla="*/ 1598975 h 3196317"/>
                  <a:gd name="connsiteX12" fmla="*/ 1971947 w 3429963"/>
                  <a:gd name="connsiteY12" fmla="*/ 942356 h 3196317"/>
                  <a:gd name="connsiteX13" fmla="*/ 2068356 w 3429963"/>
                  <a:gd name="connsiteY13" fmla="*/ 894130 h 3196317"/>
                  <a:gd name="connsiteX14" fmla="*/ 2078097 w 3429963"/>
                  <a:gd name="connsiteY14" fmla="*/ 892500 h 3196317"/>
                  <a:gd name="connsiteX15" fmla="*/ 2960250 w 3429963"/>
                  <a:gd name="connsiteY15" fmla="*/ 25977 h 3196317"/>
                  <a:gd name="connsiteX16" fmla="*/ 3088429 w 3429963"/>
                  <a:gd name="connsiteY16" fmla="*/ 27123 h 3196317"/>
                  <a:gd name="connsiteX17" fmla="*/ 3088427 w 3429963"/>
                  <a:gd name="connsiteY17" fmla="*/ 27123 h 3196317"/>
                  <a:gd name="connsiteX18" fmla="*/ 3087281 w 3429963"/>
                  <a:gd name="connsiteY18" fmla="*/ 155302 h 3196317"/>
                  <a:gd name="connsiteX19" fmla="*/ 2291753 w 3429963"/>
                  <a:gd name="connsiteY19" fmla="*/ 936737 h 3196317"/>
                  <a:gd name="connsiteX20" fmla="*/ 2352984 w 3429963"/>
                  <a:gd name="connsiteY20" fmla="*/ 989211 h 3196317"/>
                  <a:gd name="connsiteX21" fmla="*/ 2352983 w 3429963"/>
                  <a:gd name="connsiteY21" fmla="*/ 989211 h 3196317"/>
                  <a:gd name="connsiteX22" fmla="*/ 2383631 w 3429963"/>
                  <a:gd name="connsiteY22" fmla="*/ 1050479 h 3196317"/>
                  <a:gd name="connsiteX23" fmla="*/ 3286992 w 3429963"/>
                  <a:gd name="connsiteY23" fmla="*/ 411793 h 3196317"/>
                  <a:gd name="connsiteX24" fmla="*/ 3413328 w 3429963"/>
                  <a:gd name="connsiteY24" fmla="*/ 433477 h 3196317"/>
                  <a:gd name="connsiteX25" fmla="*/ 3413327 w 3429963"/>
                  <a:gd name="connsiteY25" fmla="*/ 433477 h 3196317"/>
                  <a:gd name="connsiteX26" fmla="*/ 3391643 w 3429963"/>
                  <a:gd name="connsiteY26" fmla="*/ 559813 h 3196317"/>
                  <a:gd name="connsiteX27" fmla="*/ 2383003 w 3429963"/>
                  <a:gd name="connsiteY27" fmla="*/ 1272934 h 3196317"/>
                  <a:gd name="connsiteX28" fmla="*/ 2376274 w 3429963"/>
                  <a:gd name="connsiteY28" fmla="*/ 1288395 h 3196317"/>
                  <a:gd name="connsiteX29" fmla="*/ 2306128 w 3429963"/>
                  <a:gd name="connsiteY29" fmla="*/ 1370248 h 3196317"/>
                  <a:gd name="connsiteX30" fmla="*/ 1448016 w 3429963"/>
                  <a:gd name="connsiteY30" fmla="*/ 2040430 h 3196317"/>
                  <a:gd name="connsiteX31" fmla="*/ 1448015 w 3429963"/>
                  <a:gd name="connsiteY31" fmla="*/ 3105677 h 3196317"/>
                  <a:gd name="connsiteX32" fmla="*/ 1357375 w 3429963"/>
                  <a:gd name="connsiteY32" fmla="*/ 3196317 h 3196317"/>
                  <a:gd name="connsiteX33" fmla="*/ 1357376 w 3429963"/>
                  <a:gd name="connsiteY33" fmla="*/ 3196316 h 3196317"/>
                  <a:gd name="connsiteX34" fmla="*/ 1293284 w 3429963"/>
                  <a:gd name="connsiteY34" fmla="*/ 3169768 h 3196317"/>
                  <a:gd name="connsiteX35" fmla="*/ 1266736 w 3429963"/>
                  <a:gd name="connsiteY35" fmla="*/ 3105676 h 3196317"/>
                  <a:gd name="connsiteX36" fmla="*/ 1266736 w 3429963"/>
                  <a:gd name="connsiteY36" fmla="*/ 2138550 h 3196317"/>
                  <a:gd name="connsiteX37" fmla="*/ 1241697 w 3429963"/>
                  <a:gd name="connsiteY37" fmla="*/ 2142739 h 3196317"/>
                  <a:gd name="connsiteX38" fmla="*/ 1189630 w 3429963"/>
                  <a:gd name="connsiteY38" fmla="*/ 2141343 h 3196317"/>
                  <a:gd name="connsiteX39" fmla="*/ 1188509 w 3429963"/>
                  <a:gd name="connsiteY39" fmla="*/ 2140978 h 3196317"/>
                  <a:gd name="connsiteX40" fmla="*/ 1191648 w 3429963"/>
                  <a:gd name="connsiteY40" fmla="*/ 2159741 h 3196317"/>
                  <a:gd name="connsiteX41" fmla="*/ 1049690 w 3429963"/>
                  <a:gd name="connsiteY41" fmla="*/ 2478420 h 3196317"/>
                  <a:gd name="connsiteX42" fmla="*/ 528273 w 3429963"/>
                  <a:gd name="connsiteY42" fmla="*/ 2414302 h 319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429963" h="3196317">
                    <a:moveTo>
                      <a:pt x="528273" y="2414302"/>
                    </a:moveTo>
                    <a:cubicBezTo>
                      <a:pt x="401993" y="2252611"/>
                      <a:pt x="430699" y="2019165"/>
                      <a:pt x="592390" y="1892885"/>
                    </a:cubicBezTo>
                    <a:cubicBezTo>
                      <a:pt x="693447" y="1813960"/>
                      <a:pt x="822533" y="1795576"/>
                      <a:pt x="935967" y="1832363"/>
                    </a:cubicBezTo>
                    <a:lnTo>
                      <a:pt x="953410" y="1839954"/>
                    </a:lnTo>
                    <a:lnTo>
                      <a:pt x="953328" y="1838778"/>
                    </a:lnTo>
                    <a:cubicBezTo>
                      <a:pt x="957567" y="1804301"/>
                      <a:pt x="968383" y="1770632"/>
                      <a:pt x="985524" y="1739816"/>
                    </a:cubicBezTo>
                    <a:lnTo>
                      <a:pt x="987379" y="1737143"/>
                    </a:lnTo>
                    <a:lnTo>
                      <a:pt x="57429" y="1370636"/>
                    </a:lnTo>
                    <a:cubicBezTo>
                      <a:pt x="10857" y="1352281"/>
                      <a:pt x="-12018" y="1299647"/>
                      <a:pt x="6336" y="1253075"/>
                    </a:cubicBezTo>
                    <a:lnTo>
                      <a:pt x="6337" y="1253076"/>
                    </a:lnTo>
                    <a:cubicBezTo>
                      <a:pt x="24692" y="1206503"/>
                      <a:pt x="77326" y="1183628"/>
                      <a:pt x="123899" y="1201983"/>
                    </a:cubicBezTo>
                    <a:lnTo>
                      <a:pt x="1131201" y="1598975"/>
                    </a:lnTo>
                    <a:lnTo>
                      <a:pt x="1971947" y="942356"/>
                    </a:lnTo>
                    <a:cubicBezTo>
                      <a:pt x="2001487" y="919286"/>
                      <a:pt x="2034304" y="903294"/>
                      <a:pt x="2068356" y="894130"/>
                    </a:cubicBezTo>
                    <a:lnTo>
                      <a:pt x="2078097" y="892500"/>
                    </a:lnTo>
                    <a:lnTo>
                      <a:pt x="2960250" y="25977"/>
                    </a:lnTo>
                    <a:cubicBezTo>
                      <a:pt x="2995961" y="-9102"/>
                      <a:pt x="3053349" y="-8589"/>
                      <a:pt x="3088429" y="27123"/>
                    </a:cubicBezTo>
                    <a:lnTo>
                      <a:pt x="3088427" y="27123"/>
                    </a:lnTo>
                    <a:cubicBezTo>
                      <a:pt x="3123506" y="62835"/>
                      <a:pt x="3122994" y="120223"/>
                      <a:pt x="3087281" y="155302"/>
                    </a:cubicBezTo>
                    <a:lnTo>
                      <a:pt x="2291753" y="936737"/>
                    </a:lnTo>
                    <a:lnTo>
                      <a:pt x="2352984" y="989211"/>
                    </a:lnTo>
                    <a:lnTo>
                      <a:pt x="2352983" y="989211"/>
                    </a:lnTo>
                    <a:lnTo>
                      <a:pt x="2383631" y="1050479"/>
                    </a:lnTo>
                    <a:lnTo>
                      <a:pt x="3286992" y="411793"/>
                    </a:lnTo>
                    <a:cubicBezTo>
                      <a:pt x="3327866" y="382894"/>
                      <a:pt x="3384429" y="392602"/>
                      <a:pt x="3413328" y="433477"/>
                    </a:cubicBezTo>
                    <a:lnTo>
                      <a:pt x="3413327" y="433477"/>
                    </a:lnTo>
                    <a:cubicBezTo>
                      <a:pt x="3442226" y="474351"/>
                      <a:pt x="3432518" y="530914"/>
                      <a:pt x="3391643" y="559813"/>
                    </a:cubicBezTo>
                    <a:lnTo>
                      <a:pt x="2383003" y="1272934"/>
                    </a:lnTo>
                    <a:lnTo>
                      <a:pt x="2376274" y="1288395"/>
                    </a:lnTo>
                    <a:cubicBezTo>
                      <a:pt x="2359133" y="1319212"/>
                      <a:pt x="2335667" y="1347177"/>
                      <a:pt x="2306128" y="1370248"/>
                    </a:cubicBezTo>
                    <a:lnTo>
                      <a:pt x="1448016" y="2040430"/>
                    </a:lnTo>
                    <a:lnTo>
                      <a:pt x="1448015" y="3105677"/>
                    </a:lnTo>
                    <a:cubicBezTo>
                      <a:pt x="1448015" y="3155736"/>
                      <a:pt x="1407434" y="3196317"/>
                      <a:pt x="1357375" y="3196317"/>
                    </a:cubicBezTo>
                    <a:lnTo>
                      <a:pt x="1357376" y="3196316"/>
                    </a:lnTo>
                    <a:cubicBezTo>
                      <a:pt x="1332347" y="3196316"/>
                      <a:pt x="1309687" y="3186171"/>
                      <a:pt x="1293284" y="3169768"/>
                    </a:cubicBezTo>
                    <a:cubicBezTo>
                      <a:pt x="1276881" y="3153365"/>
                      <a:pt x="1266736" y="3130706"/>
                      <a:pt x="1266736" y="3105676"/>
                    </a:cubicBezTo>
                    <a:lnTo>
                      <a:pt x="1266736" y="2138550"/>
                    </a:lnTo>
                    <a:lnTo>
                      <a:pt x="1241697" y="2142739"/>
                    </a:lnTo>
                    <a:cubicBezTo>
                      <a:pt x="1224309" y="2143939"/>
                      <a:pt x="1206869" y="2143463"/>
                      <a:pt x="1189630" y="2141343"/>
                    </a:cubicBezTo>
                    <a:lnTo>
                      <a:pt x="1188509" y="2140978"/>
                    </a:lnTo>
                    <a:lnTo>
                      <a:pt x="1191648" y="2159741"/>
                    </a:lnTo>
                    <a:cubicBezTo>
                      <a:pt x="1199857" y="2278708"/>
                      <a:pt x="1150747" y="2399495"/>
                      <a:pt x="1049690" y="2478420"/>
                    </a:cubicBezTo>
                    <a:cubicBezTo>
                      <a:pt x="887999" y="2604700"/>
                      <a:pt x="654553" y="2575993"/>
                      <a:pt x="528273" y="241430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8" name="그래픽 187">
                <a:extLst>
                  <a:ext uri="{FF2B5EF4-FFF2-40B4-BE49-F238E27FC236}">
                    <a16:creationId xmlns:a16="http://schemas.microsoft.com/office/drawing/2014/main" id="{291A7072-F409-4A4B-BA96-E9CC0C0DE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13436583" y="2099237"/>
                <a:ext cx="541173" cy="8039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980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11824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B157D0-AE06-415F-BA37-41335E7C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7" y="756159"/>
            <a:ext cx="5779509" cy="16826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1D8425-DAB1-47BF-A963-C2136B0F3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05" y="759000"/>
            <a:ext cx="5779509" cy="1682642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9A2768D-0F41-424A-974A-0D1B4C2D4242}"/>
              </a:ext>
            </a:extLst>
          </p:cNvPr>
          <p:cNvGrpSpPr/>
          <p:nvPr/>
        </p:nvGrpSpPr>
        <p:grpSpPr>
          <a:xfrm>
            <a:off x="170327" y="2819268"/>
            <a:ext cx="5668498" cy="3847207"/>
            <a:chOff x="170327" y="2819268"/>
            <a:chExt cx="5668498" cy="384720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2DA5BC-F84D-42D2-83B1-89C8CE1B5DB6}"/>
                </a:ext>
              </a:extLst>
            </p:cNvPr>
            <p:cNvSpPr txBox="1"/>
            <p:nvPr/>
          </p:nvSpPr>
          <p:spPr>
            <a:xfrm>
              <a:off x="170327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무기의 발사는 좌클릭으로 이루어진다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무기의 발사는 플레이어가 무기를 소유할 때만 가능하다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무기는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박힐 수 있다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15BF4A7-1F87-4861-B6BF-3326C3097970}"/>
                </a:ext>
              </a:extLst>
            </p:cNvPr>
            <p:cNvSpPr/>
            <p:nvPr/>
          </p:nvSpPr>
          <p:spPr>
            <a:xfrm>
              <a:off x="250214" y="3935351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CE04A93-898C-4C9D-B6B6-B7AA5055AF33}"/>
                </a:ext>
              </a:extLst>
            </p:cNvPr>
            <p:cNvSpPr/>
            <p:nvPr/>
          </p:nvSpPr>
          <p:spPr>
            <a:xfrm rot="15641054">
              <a:off x="587469" y="5301429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95E1C4-65E3-4507-828A-CA3F9C0C97BE}"/>
                </a:ext>
              </a:extLst>
            </p:cNvPr>
            <p:cNvGrpSpPr/>
            <p:nvPr/>
          </p:nvGrpSpPr>
          <p:grpSpPr>
            <a:xfrm>
              <a:off x="2782012" y="3935351"/>
              <a:ext cx="556138" cy="2731124"/>
              <a:chOff x="2782012" y="3935351"/>
              <a:chExt cx="556138" cy="2731124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B3D5EA1-ED82-47DC-8761-78BB4232E7D0}"/>
                  </a:ext>
                </a:extLst>
              </p:cNvPr>
              <p:cNvCxnSpPr/>
              <p:nvPr/>
            </p:nvCxnSpPr>
            <p:spPr>
              <a:xfrm flipH="1">
                <a:off x="3004576" y="3935351"/>
                <a:ext cx="6947" cy="2731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A19E9BAD-8B93-416A-AA31-7A826F6D59E1}"/>
                  </a:ext>
                </a:extLst>
              </p:cNvPr>
              <p:cNvSpPr/>
              <p:nvPr/>
            </p:nvSpPr>
            <p:spPr>
              <a:xfrm>
                <a:off x="2782012" y="5004426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0ED111-ECC1-44A7-BF84-D800DB80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972" y="5880722"/>
              <a:ext cx="647012" cy="647012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26ADAF3-BBF0-4B18-A60F-0A29EC88EB2D}"/>
                </a:ext>
              </a:extLst>
            </p:cNvPr>
            <p:cNvGrpSpPr/>
            <p:nvPr/>
          </p:nvGrpSpPr>
          <p:grpSpPr>
            <a:xfrm rot="10406075">
              <a:off x="4984621" y="4825225"/>
              <a:ext cx="834077" cy="656215"/>
              <a:chOff x="9317974" y="4631187"/>
              <a:chExt cx="1637519" cy="1288328"/>
            </a:xfrm>
          </p:grpSpPr>
          <p:pic>
            <p:nvPicPr>
              <p:cNvPr id="66" name="Picture 14" descr="부메랑 무료 아이콘 의 Selman Icons">
                <a:extLst>
                  <a:ext uri="{FF2B5EF4-FFF2-40B4-BE49-F238E27FC236}">
                    <a16:creationId xmlns:a16="http://schemas.microsoft.com/office/drawing/2014/main" id="{90975142-8136-46BD-99CB-0C7B733BA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6004E14E-0C26-4D93-97E2-BF2895815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CFB19813-E898-48F2-89F4-618C79C917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BF95665-E64E-4A90-99EF-812BDF052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16A729A1-75ED-4FA8-8682-8074E0E824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916457BD-0E7A-4180-B11C-6B8153FF7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1E7AD717-8255-4D82-9D2C-7C1EB5A25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14" descr="부메랑 무료 아이콘 의 Selman Icons">
              <a:extLst>
                <a:ext uri="{FF2B5EF4-FFF2-40B4-BE49-F238E27FC236}">
                  <a16:creationId xmlns:a16="http://schemas.microsoft.com/office/drawing/2014/main" id="{6C695A50-319D-4F5C-9492-DCD55A49F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1421256" y="5209921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EBD4C71D-CCAE-4A71-8C77-7889AA086927}"/>
                </a:ext>
              </a:extLst>
            </p:cNvPr>
            <p:cNvSpPr/>
            <p:nvPr/>
          </p:nvSpPr>
          <p:spPr>
            <a:xfrm rot="14184453">
              <a:off x="2992080" y="5456826"/>
              <a:ext cx="1237285" cy="954153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64DAE8-5913-4E87-B2DC-1C868F259B3B}"/>
              </a:ext>
            </a:extLst>
          </p:cNvPr>
          <p:cNvGrpSpPr/>
          <p:nvPr/>
        </p:nvGrpSpPr>
        <p:grpSpPr>
          <a:xfrm>
            <a:off x="166243" y="2823119"/>
            <a:ext cx="5668498" cy="3847207"/>
            <a:chOff x="6275840" y="2819268"/>
            <a:chExt cx="5668498" cy="384720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A59283-C62D-4955-A1B0-1831F9D813A8}"/>
                </a:ext>
              </a:extLst>
            </p:cNvPr>
            <p:cNvGrpSpPr/>
            <p:nvPr/>
          </p:nvGrpSpPr>
          <p:grpSpPr>
            <a:xfrm>
              <a:off x="6275840" y="2819268"/>
              <a:ext cx="5668498" cy="3847207"/>
              <a:chOff x="6275840" y="2819268"/>
              <a:chExt cx="5668498" cy="384720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F7FAB7-1C1C-43CB-B14B-F1910277115B}"/>
                  </a:ext>
                </a:extLst>
              </p:cNvPr>
              <p:cNvSpPr txBox="1"/>
              <p:nvPr/>
            </p:nvSpPr>
            <p:spPr>
              <a:xfrm>
                <a:off x="6275840" y="2819268"/>
                <a:ext cx="5668498" cy="3847207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무기와 플레이어가 </a:t>
                </a:r>
                <a:r>
                  <a:rPr lang="ko-KR" altLang="en-US" b="1" dirty="0">
                    <a:solidFill>
                      <a:srgbClr val="00B0F0"/>
                    </a:solidFill>
                  </a:rPr>
                  <a:t>어떤 방식으로 라도 접촉하면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무기를 회수하고 발사 준비 상태가 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33E935E3-0E3C-4D4C-BFBE-3D3FD44B7A5C}"/>
                  </a:ext>
                </a:extLst>
              </p:cNvPr>
              <p:cNvSpPr/>
              <p:nvPr/>
            </p:nvSpPr>
            <p:spPr>
              <a:xfrm>
                <a:off x="6351480" y="3932288"/>
                <a:ext cx="5522618" cy="2628908"/>
              </a:xfrm>
              <a:prstGeom prst="roundRect">
                <a:avLst>
                  <a:gd name="adj" fmla="val 724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52AAFF3F-C5B3-4AF8-8A02-53F8E8FB7DCA}"/>
                  </a:ext>
                </a:extLst>
              </p:cNvPr>
              <p:cNvGrpSpPr/>
              <p:nvPr/>
            </p:nvGrpSpPr>
            <p:grpSpPr>
              <a:xfrm>
                <a:off x="8901442" y="3932288"/>
                <a:ext cx="556138" cy="2628908"/>
                <a:chOff x="2758167" y="3978474"/>
                <a:chExt cx="556138" cy="2628908"/>
              </a:xfrm>
            </p:grpSpPr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8E844853-96CE-422E-B067-6DF426213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9514" y="3978474"/>
                  <a:ext cx="0" cy="262890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화살표: 오른쪽 144">
                  <a:extLst>
                    <a:ext uri="{FF2B5EF4-FFF2-40B4-BE49-F238E27FC236}">
                      <a16:creationId xmlns:a16="http://schemas.microsoft.com/office/drawing/2014/main" id="{4F7460E3-6688-4399-A9D7-69A9C24021FA}"/>
                    </a:ext>
                  </a:extLst>
                </p:cNvPr>
                <p:cNvSpPr/>
                <p:nvPr/>
              </p:nvSpPr>
              <p:spPr>
                <a:xfrm>
                  <a:off x="2758167" y="5012165"/>
                  <a:ext cx="556138" cy="48463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1DB3C308-B22A-416B-887D-28C9C122603F}"/>
                  </a:ext>
                </a:extLst>
              </p:cNvPr>
              <p:cNvSpPr/>
              <p:nvPr/>
            </p:nvSpPr>
            <p:spPr>
              <a:xfrm rot="14184453">
                <a:off x="6580970" y="5456826"/>
                <a:ext cx="1237285" cy="954153"/>
              </a:xfrm>
              <a:custGeom>
                <a:avLst/>
                <a:gdLst>
                  <a:gd name="connsiteX0" fmla="*/ 3215703 w 3247573"/>
                  <a:gd name="connsiteY0" fmla="*/ 1947071 h 2504420"/>
                  <a:gd name="connsiteX1" fmla="*/ 2725674 w 3247573"/>
                  <a:gd name="connsiteY1" fmla="*/ 2136437 h 2504420"/>
                  <a:gd name="connsiteX2" fmla="*/ 2510271 w 3247573"/>
                  <a:gd name="connsiteY2" fmla="*/ 1862011 h 2504420"/>
                  <a:gd name="connsiteX3" fmla="*/ 2508739 w 3247573"/>
                  <a:gd name="connsiteY3" fmla="*/ 1843050 h 2504420"/>
                  <a:gd name="connsiteX4" fmla="*/ 2507741 w 3247573"/>
                  <a:gd name="connsiteY4" fmla="*/ 1843677 h 2504420"/>
                  <a:gd name="connsiteX5" fmla="*/ 2352293 w 3247573"/>
                  <a:gd name="connsiteY5" fmla="*/ 1855800 h 2504420"/>
                  <a:gd name="connsiteX6" fmla="*/ 2335618 w 3247573"/>
                  <a:gd name="connsiteY6" fmla="*/ 1850345 h 2504420"/>
                  <a:gd name="connsiteX7" fmla="*/ 1911172 w 3247573"/>
                  <a:gd name="connsiteY7" fmla="*/ 1918091 h 2504420"/>
                  <a:gd name="connsiteX8" fmla="*/ 1911171 w 3247573"/>
                  <a:gd name="connsiteY8" fmla="*/ 2413780 h 2504420"/>
                  <a:gd name="connsiteX9" fmla="*/ 1904048 w 3247573"/>
                  <a:gd name="connsiteY9" fmla="*/ 2449061 h 2504420"/>
                  <a:gd name="connsiteX10" fmla="*/ 1820531 w 3247573"/>
                  <a:gd name="connsiteY10" fmla="*/ 2504420 h 2504420"/>
                  <a:gd name="connsiteX11" fmla="*/ 1820532 w 3247573"/>
                  <a:gd name="connsiteY11" fmla="*/ 2504419 h 2504420"/>
                  <a:gd name="connsiteX12" fmla="*/ 1729892 w 3247573"/>
                  <a:gd name="connsiteY12" fmla="*/ 2413779 h 2504420"/>
                  <a:gd name="connsiteX13" fmla="*/ 1729892 w 3247573"/>
                  <a:gd name="connsiteY13" fmla="*/ 1864176 h 2504420"/>
                  <a:gd name="connsiteX14" fmla="*/ 1737015 w 3247573"/>
                  <a:gd name="connsiteY14" fmla="*/ 1828895 h 2504420"/>
                  <a:gd name="connsiteX15" fmla="*/ 1739687 w 3247573"/>
                  <a:gd name="connsiteY15" fmla="*/ 1824932 h 2504420"/>
                  <a:gd name="connsiteX16" fmla="*/ 1739975 w 3247573"/>
                  <a:gd name="connsiteY16" fmla="*/ 1817902 h 2504420"/>
                  <a:gd name="connsiteX17" fmla="*/ 1813723 w 3247573"/>
                  <a:gd name="connsiteY17" fmla="*/ 1750072 h 2504420"/>
                  <a:gd name="connsiteX18" fmla="*/ 2023937 w 3247573"/>
                  <a:gd name="connsiteY18" fmla="*/ 1716519 h 2504420"/>
                  <a:gd name="connsiteX19" fmla="*/ 1236879 w 3247573"/>
                  <a:gd name="connsiteY19" fmla="*/ 1368210 h 2504420"/>
                  <a:gd name="connsiteX20" fmla="*/ 1205996 w 3247573"/>
                  <a:gd name="connsiteY20" fmla="*/ 1350646 h 2504420"/>
                  <a:gd name="connsiteX21" fmla="*/ 1201069 w 3247573"/>
                  <a:gd name="connsiteY21" fmla="*/ 1351705 h 2504420"/>
                  <a:gd name="connsiteX22" fmla="*/ 598367 w 3247573"/>
                  <a:gd name="connsiteY22" fmla="*/ 1359251 h 2504420"/>
                  <a:gd name="connsiteX23" fmla="*/ 536547 w 3247573"/>
                  <a:gd name="connsiteY23" fmla="*/ 1334546 h 2504420"/>
                  <a:gd name="connsiteX24" fmla="*/ 529890 w 3247573"/>
                  <a:gd name="connsiteY24" fmla="*/ 1324934 h 2504420"/>
                  <a:gd name="connsiteX25" fmla="*/ 516240 w 3247573"/>
                  <a:gd name="connsiteY25" fmla="*/ 1318408 h 2504420"/>
                  <a:gd name="connsiteX26" fmla="*/ 34675 w 3247573"/>
                  <a:gd name="connsiteY26" fmla="*/ 955914 h 2504420"/>
                  <a:gd name="connsiteX27" fmla="*/ 17492 w 3247573"/>
                  <a:gd name="connsiteY27" fmla="*/ 834108 h 2504420"/>
                  <a:gd name="connsiteX28" fmla="*/ 139299 w 3247573"/>
                  <a:gd name="connsiteY28" fmla="*/ 816924 h 2504420"/>
                  <a:gd name="connsiteX29" fmla="*/ 620864 w 3247573"/>
                  <a:gd name="connsiteY29" fmla="*/ 1179418 h 2504420"/>
                  <a:gd name="connsiteX30" fmla="*/ 625759 w 3247573"/>
                  <a:gd name="connsiteY30" fmla="*/ 1184928 h 2504420"/>
                  <a:gd name="connsiteX31" fmla="*/ 1086624 w 3247573"/>
                  <a:gd name="connsiteY31" fmla="*/ 1179158 h 2504420"/>
                  <a:gd name="connsiteX32" fmla="*/ 1075243 w 3247573"/>
                  <a:gd name="connsiteY32" fmla="*/ 1115372 h 2504420"/>
                  <a:gd name="connsiteX33" fmla="*/ 1098496 w 3247573"/>
                  <a:gd name="connsiteY33" fmla="*/ 1010112 h 2504420"/>
                  <a:gd name="connsiteX34" fmla="*/ 1098497 w 3247573"/>
                  <a:gd name="connsiteY34" fmla="*/ 1010113 h 2504420"/>
                  <a:gd name="connsiteX35" fmla="*/ 1118886 w 3247573"/>
                  <a:gd name="connsiteY35" fmla="*/ 981301 h 2504420"/>
                  <a:gd name="connsiteX36" fmla="*/ 716779 w 3247573"/>
                  <a:gd name="connsiteY36" fmla="*/ 763877 h 2504420"/>
                  <a:gd name="connsiteX37" fmla="*/ 674794 w 3247573"/>
                  <a:gd name="connsiteY37" fmla="*/ 712212 h 2504420"/>
                  <a:gd name="connsiteX38" fmla="*/ 673768 w 3247573"/>
                  <a:gd name="connsiteY38" fmla="*/ 701737 h 2504420"/>
                  <a:gd name="connsiteX39" fmla="*/ 673323 w 3247573"/>
                  <a:gd name="connsiteY39" fmla="*/ 701457 h 2504420"/>
                  <a:gd name="connsiteX40" fmla="*/ 653350 w 3247573"/>
                  <a:gd name="connsiteY40" fmla="*/ 673276 h 2504420"/>
                  <a:gd name="connsiteX41" fmla="*/ 409039 w 3247573"/>
                  <a:gd name="connsiteY41" fmla="*/ 122261 h 2504420"/>
                  <a:gd name="connsiteX42" fmla="*/ 453299 w 3247573"/>
                  <a:gd name="connsiteY42" fmla="*/ 7487 h 2504420"/>
                  <a:gd name="connsiteX43" fmla="*/ 568073 w 3247573"/>
                  <a:gd name="connsiteY43" fmla="*/ 51747 h 2504420"/>
                  <a:gd name="connsiteX44" fmla="*/ 812385 w 3247573"/>
                  <a:gd name="connsiteY44" fmla="*/ 602763 h 2504420"/>
                  <a:gd name="connsiteX45" fmla="*/ 816172 w 3247573"/>
                  <a:gd name="connsiteY45" fmla="*/ 619851 h 2504420"/>
                  <a:gd name="connsiteX46" fmla="*/ 1264639 w 3247573"/>
                  <a:gd name="connsiteY46" fmla="*/ 862343 h 2504420"/>
                  <a:gd name="connsiteX47" fmla="*/ 1299039 w 3247573"/>
                  <a:gd name="connsiteY47" fmla="*/ 852703 h 2504420"/>
                  <a:gd name="connsiteX48" fmla="*/ 1456595 w 3247573"/>
                  <a:gd name="connsiteY48" fmla="*/ 871730 h 2504420"/>
                  <a:gd name="connsiteX49" fmla="*/ 2227454 w 3247573"/>
                  <a:gd name="connsiteY49" fmla="*/ 1212869 h 2504420"/>
                  <a:gd name="connsiteX50" fmla="*/ 1786955 w 3247573"/>
                  <a:gd name="connsiteY50" fmla="*/ 602557 h 2504420"/>
                  <a:gd name="connsiteX51" fmla="*/ 1807405 w 3247573"/>
                  <a:gd name="connsiteY51" fmla="*/ 476014 h 2504420"/>
                  <a:gd name="connsiteX52" fmla="*/ 1807404 w 3247573"/>
                  <a:gd name="connsiteY52" fmla="*/ 476016 h 2504420"/>
                  <a:gd name="connsiteX53" fmla="*/ 1933947 w 3247573"/>
                  <a:gd name="connsiteY53" fmla="*/ 496465 h 2504420"/>
                  <a:gd name="connsiteX54" fmla="*/ 2561535 w 3247573"/>
                  <a:gd name="connsiteY54" fmla="*/ 1365988 h 2504420"/>
                  <a:gd name="connsiteX55" fmla="*/ 2567544 w 3247573"/>
                  <a:gd name="connsiteY55" fmla="*/ 1369406 h 2504420"/>
                  <a:gd name="connsiteX56" fmla="*/ 2663103 w 3247573"/>
                  <a:gd name="connsiteY56" fmla="*/ 1492611 h 2504420"/>
                  <a:gd name="connsiteX57" fmla="*/ 2663310 w 3247573"/>
                  <a:gd name="connsiteY57" fmla="*/ 1493772 h 2504420"/>
                  <a:gd name="connsiteX58" fmla="*/ 2678375 w 3247573"/>
                  <a:gd name="connsiteY58" fmla="*/ 1482155 h 2504420"/>
                  <a:gd name="connsiteX59" fmla="*/ 3026337 w 3247573"/>
                  <a:gd name="connsiteY59" fmla="*/ 1457043 h 2504420"/>
                  <a:gd name="connsiteX60" fmla="*/ 3215703 w 3247573"/>
                  <a:gd name="connsiteY60" fmla="*/ 1947071 h 250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247573" h="2504420">
                    <a:moveTo>
                      <a:pt x="3215703" y="1947071"/>
                    </a:moveTo>
                    <a:cubicBezTo>
                      <a:pt x="3132677" y="2134681"/>
                      <a:pt x="2913284" y="2219463"/>
                      <a:pt x="2725674" y="2136437"/>
                    </a:cubicBezTo>
                    <a:cubicBezTo>
                      <a:pt x="2608418" y="2084546"/>
                      <a:pt x="2531329" y="1979387"/>
                      <a:pt x="2510271" y="1862011"/>
                    </a:cubicBezTo>
                    <a:lnTo>
                      <a:pt x="2508739" y="1843050"/>
                    </a:lnTo>
                    <a:lnTo>
                      <a:pt x="2507741" y="1843677"/>
                    </a:lnTo>
                    <a:cubicBezTo>
                      <a:pt x="2459139" y="1862459"/>
                      <a:pt x="2405163" y="1867335"/>
                      <a:pt x="2352293" y="1855800"/>
                    </a:cubicBezTo>
                    <a:lnTo>
                      <a:pt x="2335618" y="1850345"/>
                    </a:lnTo>
                    <a:lnTo>
                      <a:pt x="1911172" y="1918091"/>
                    </a:lnTo>
                    <a:lnTo>
                      <a:pt x="1911171" y="2413780"/>
                    </a:lnTo>
                    <a:cubicBezTo>
                      <a:pt x="1911171" y="2426295"/>
                      <a:pt x="1908635" y="2438217"/>
                      <a:pt x="1904048" y="2449061"/>
                    </a:cubicBezTo>
                    <a:cubicBezTo>
                      <a:pt x="1890288" y="2481593"/>
                      <a:pt x="1858075" y="2504420"/>
                      <a:pt x="1820531" y="2504420"/>
                    </a:cubicBezTo>
                    <a:lnTo>
                      <a:pt x="1820532" y="2504419"/>
                    </a:lnTo>
                    <a:cubicBezTo>
                      <a:pt x="1770473" y="2504419"/>
                      <a:pt x="1729892" y="2463838"/>
                      <a:pt x="1729892" y="2413779"/>
                    </a:cubicBezTo>
                    <a:lnTo>
                      <a:pt x="1729892" y="1864176"/>
                    </a:lnTo>
                    <a:cubicBezTo>
                      <a:pt x="1729892" y="1851661"/>
                      <a:pt x="1732428" y="1839739"/>
                      <a:pt x="1737015" y="1828895"/>
                    </a:cubicBezTo>
                    <a:lnTo>
                      <a:pt x="1739687" y="1824932"/>
                    </a:lnTo>
                    <a:lnTo>
                      <a:pt x="1739975" y="1817902"/>
                    </a:lnTo>
                    <a:cubicBezTo>
                      <a:pt x="1748436" y="1783608"/>
                      <a:pt x="1776648" y="1755989"/>
                      <a:pt x="1813723" y="1750072"/>
                    </a:cubicBezTo>
                    <a:lnTo>
                      <a:pt x="2023937" y="1716519"/>
                    </a:lnTo>
                    <a:lnTo>
                      <a:pt x="1236879" y="1368210"/>
                    </a:lnTo>
                    <a:lnTo>
                      <a:pt x="1205996" y="1350646"/>
                    </a:lnTo>
                    <a:lnTo>
                      <a:pt x="1201069" y="1351705"/>
                    </a:lnTo>
                    <a:lnTo>
                      <a:pt x="598367" y="1359251"/>
                    </a:lnTo>
                    <a:cubicBezTo>
                      <a:pt x="574349" y="1359552"/>
                      <a:pt x="552483" y="1350089"/>
                      <a:pt x="536547" y="1334546"/>
                    </a:cubicBezTo>
                    <a:lnTo>
                      <a:pt x="529890" y="1324934"/>
                    </a:lnTo>
                    <a:lnTo>
                      <a:pt x="516240" y="1318408"/>
                    </a:lnTo>
                    <a:lnTo>
                      <a:pt x="34675" y="955914"/>
                    </a:lnTo>
                    <a:cubicBezTo>
                      <a:pt x="-3705" y="927024"/>
                      <a:pt x="-11399" y="872488"/>
                      <a:pt x="17492" y="834108"/>
                    </a:cubicBezTo>
                    <a:cubicBezTo>
                      <a:pt x="46383" y="795727"/>
                      <a:pt x="100918" y="788034"/>
                      <a:pt x="139299" y="816924"/>
                    </a:cubicBezTo>
                    <a:lnTo>
                      <a:pt x="620864" y="1179418"/>
                    </a:lnTo>
                    <a:lnTo>
                      <a:pt x="625759" y="1184928"/>
                    </a:lnTo>
                    <a:lnTo>
                      <a:pt x="1086624" y="1179158"/>
                    </a:lnTo>
                    <a:lnTo>
                      <a:pt x="1075243" y="1115372"/>
                    </a:lnTo>
                    <a:cubicBezTo>
                      <a:pt x="1075824" y="1080113"/>
                      <a:pt x="1083328" y="1044387"/>
                      <a:pt x="1098496" y="1010112"/>
                    </a:cubicBezTo>
                    <a:lnTo>
                      <a:pt x="1098497" y="1010113"/>
                    </a:lnTo>
                    <a:lnTo>
                      <a:pt x="1118886" y="981301"/>
                    </a:lnTo>
                    <a:lnTo>
                      <a:pt x="716779" y="763877"/>
                    </a:lnTo>
                    <a:cubicBezTo>
                      <a:pt x="695650" y="752452"/>
                      <a:pt x="681153" y="733545"/>
                      <a:pt x="674794" y="712212"/>
                    </a:cubicBezTo>
                    <a:lnTo>
                      <a:pt x="673768" y="701737"/>
                    </a:lnTo>
                    <a:lnTo>
                      <a:pt x="673323" y="701457"/>
                    </a:lnTo>
                    <a:cubicBezTo>
                      <a:pt x="665081" y="693728"/>
                      <a:pt x="658218" y="684255"/>
                      <a:pt x="653350" y="673276"/>
                    </a:cubicBezTo>
                    <a:lnTo>
                      <a:pt x="409039" y="122261"/>
                    </a:lnTo>
                    <a:cubicBezTo>
                      <a:pt x="389567" y="78345"/>
                      <a:pt x="409383" y="26958"/>
                      <a:pt x="453299" y="7487"/>
                    </a:cubicBezTo>
                    <a:cubicBezTo>
                      <a:pt x="497215" y="-11985"/>
                      <a:pt x="548602" y="7832"/>
                      <a:pt x="568073" y="51747"/>
                    </a:cubicBezTo>
                    <a:lnTo>
                      <a:pt x="812385" y="602763"/>
                    </a:lnTo>
                    <a:lnTo>
                      <a:pt x="816172" y="619851"/>
                    </a:lnTo>
                    <a:lnTo>
                      <a:pt x="1264639" y="862343"/>
                    </a:lnTo>
                    <a:lnTo>
                      <a:pt x="1299039" y="852703"/>
                    </a:lnTo>
                    <a:cubicBezTo>
                      <a:pt x="1350504" y="843470"/>
                      <a:pt x="1405183" y="848978"/>
                      <a:pt x="1456595" y="871730"/>
                    </a:cubicBezTo>
                    <a:lnTo>
                      <a:pt x="2227454" y="1212869"/>
                    </a:lnTo>
                    <a:lnTo>
                      <a:pt x="1786955" y="602557"/>
                    </a:lnTo>
                    <a:cubicBezTo>
                      <a:pt x="1757658" y="561966"/>
                      <a:pt x="1766814" y="505311"/>
                      <a:pt x="1807405" y="476014"/>
                    </a:cubicBezTo>
                    <a:lnTo>
                      <a:pt x="1807404" y="476016"/>
                    </a:lnTo>
                    <a:cubicBezTo>
                      <a:pt x="1847995" y="446719"/>
                      <a:pt x="1904650" y="455875"/>
                      <a:pt x="1933947" y="496465"/>
                    </a:cubicBezTo>
                    <a:lnTo>
                      <a:pt x="2561535" y="1365988"/>
                    </a:lnTo>
                    <a:lnTo>
                      <a:pt x="2567544" y="1369406"/>
                    </a:lnTo>
                    <a:cubicBezTo>
                      <a:pt x="2611634" y="1400781"/>
                      <a:pt x="2644321" y="1444009"/>
                      <a:pt x="2663103" y="1492611"/>
                    </a:cubicBezTo>
                    <a:lnTo>
                      <a:pt x="2663310" y="1493772"/>
                    </a:lnTo>
                    <a:lnTo>
                      <a:pt x="2678375" y="1482155"/>
                    </a:lnTo>
                    <a:cubicBezTo>
                      <a:pt x="2779409" y="1418811"/>
                      <a:pt x="2909081" y="1405152"/>
                      <a:pt x="3026337" y="1457043"/>
                    </a:cubicBezTo>
                    <a:cubicBezTo>
                      <a:pt x="3213946" y="1540069"/>
                      <a:pt x="3298728" y="1759462"/>
                      <a:pt x="3215703" y="19470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C2FFCA19-6BF9-440E-9157-0993FA874A8F}"/>
                  </a:ext>
                </a:extLst>
              </p:cNvPr>
              <p:cNvSpPr/>
              <p:nvPr/>
            </p:nvSpPr>
            <p:spPr>
              <a:xfrm rot="2011457">
                <a:off x="9379160" y="5381917"/>
                <a:ext cx="810869" cy="1116764"/>
              </a:xfrm>
              <a:custGeom>
                <a:avLst/>
                <a:gdLst>
                  <a:gd name="connsiteX0" fmla="*/ 166353 w 2379311"/>
                  <a:gd name="connsiteY0" fmla="*/ 233578 h 3276890"/>
                  <a:gd name="connsiteX1" fmla="*/ 681196 w 2379311"/>
                  <a:gd name="connsiteY1" fmla="*/ 338097 h 3276890"/>
                  <a:gd name="connsiteX2" fmla="*/ 714784 w 2379311"/>
                  <a:gd name="connsiteY2" fmla="*/ 685343 h 3276890"/>
                  <a:gd name="connsiteX3" fmla="*/ 705858 w 2379311"/>
                  <a:gd name="connsiteY3" fmla="*/ 702142 h 3276890"/>
                  <a:gd name="connsiteX4" fmla="*/ 707037 w 2379311"/>
                  <a:gd name="connsiteY4" fmla="*/ 702152 h 3276890"/>
                  <a:gd name="connsiteX5" fmla="*/ 844521 w 2379311"/>
                  <a:gd name="connsiteY5" fmla="*/ 775699 h 3276890"/>
                  <a:gd name="connsiteX6" fmla="*/ 850450 w 2379311"/>
                  <a:gd name="connsiteY6" fmla="*/ 782948 h 3276890"/>
                  <a:gd name="connsiteX7" fmla="*/ 1591684 w 2379311"/>
                  <a:gd name="connsiteY7" fmla="*/ 27173 h 3276890"/>
                  <a:gd name="connsiteX8" fmla="*/ 1719862 w 2379311"/>
                  <a:gd name="connsiteY8" fmla="*/ 25928 h 3276890"/>
                  <a:gd name="connsiteX9" fmla="*/ 1719861 w 2379311"/>
                  <a:gd name="connsiteY9" fmla="*/ 25928 h 3276890"/>
                  <a:gd name="connsiteX10" fmla="*/ 1721106 w 2379311"/>
                  <a:gd name="connsiteY10" fmla="*/ 154106 h 3276890"/>
                  <a:gd name="connsiteX11" fmla="*/ 956094 w 2379311"/>
                  <a:gd name="connsiteY11" fmla="*/ 934126 h 3276890"/>
                  <a:gd name="connsiteX12" fmla="*/ 1521431 w 2379311"/>
                  <a:gd name="connsiteY12" fmla="*/ 1787472 h 3276890"/>
                  <a:gd name="connsiteX13" fmla="*/ 1562005 w 2379311"/>
                  <a:gd name="connsiteY13" fmla="*/ 1887342 h 3276890"/>
                  <a:gd name="connsiteX14" fmla="*/ 1562871 w 2379311"/>
                  <a:gd name="connsiteY14" fmla="*/ 1897181 h 3276890"/>
                  <a:gd name="connsiteX15" fmla="*/ 2358081 w 2379311"/>
                  <a:gd name="connsiteY15" fmla="*/ 2844121 h 3276890"/>
                  <a:gd name="connsiteX16" fmla="*/ 2346959 w 2379311"/>
                  <a:gd name="connsiteY16" fmla="*/ 2971822 h 3276890"/>
                  <a:gd name="connsiteX17" fmla="*/ 2346960 w 2379311"/>
                  <a:gd name="connsiteY17" fmla="*/ 2971821 h 3276890"/>
                  <a:gd name="connsiteX18" fmla="*/ 2219259 w 2379311"/>
                  <a:gd name="connsiteY18" fmla="*/ 2960699 h 3276890"/>
                  <a:gd name="connsiteX19" fmla="*/ 1502134 w 2379311"/>
                  <a:gd name="connsiteY19" fmla="*/ 2106745 h 3276890"/>
                  <a:gd name="connsiteX20" fmla="*/ 1445051 w 2379311"/>
                  <a:gd name="connsiteY20" fmla="*/ 2163704 h 3276890"/>
                  <a:gd name="connsiteX21" fmla="*/ 1445052 w 2379311"/>
                  <a:gd name="connsiteY21" fmla="*/ 2163703 h 3276890"/>
                  <a:gd name="connsiteX22" fmla="*/ 1381584 w 2379311"/>
                  <a:gd name="connsiteY22" fmla="*/ 2189488 h 3276890"/>
                  <a:gd name="connsiteX23" fmla="*/ 1947998 w 2379311"/>
                  <a:gd name="connsiteY23" fmla="*/ 3139833 h 3276890"/>
                  <a:gd name="connsiteX24" fmla="*/ 1916543 w 2379311"/>
                  <a:gd name="connsiteY24" fmla="*/ 3264098 h 3276890"/>
                  <a:gd name="connsiteX25" fmla="*/ 1916544 w 2379311"/>
                  <a:gd name="connsiteY25" fmla="*/ 3264096 h 3276890"/>
                  <a:gd name="connsiteX26" fmla="*/ 1792278 w 2379311"/>
                  <a:gd name="connsiteY26" fmla="*/ 3232642 h 3276890"/>
                  <a:gd name="connsiteX27" fmla="*/ 1159852 w 2379311"/>
                  <a:gd name="connsiteY27" fmla="*/ 2171542 h 3276890"/>
                  <a:gd name="connsiteX28" fmla="*/ 1144962 w 2379311"/>
                  <a:gd name="connsiteY28" fmla="*/ 2163630 h 3276890"/>
                  <a:gd name="connsiteX29" fmla="*/ 1068820 w 2379311"/>
                  <a:gd name="connsiteY29" fmla="*/ 2087323 h 3276890"/>
                  <a:gd name="connsiteX30" fmla="*/ 598153 w 2379311"/>
                  <a:gd name="connsiteY30" fmla="*/ 1376878 h 3276890"/>
                  <a:gd name="connsiteX31" fmla="*/ 598152 w 2379311"/>
                  <a:gd name="connsiteY31" fmla="*/ 2153247 h 3276890"/>
                  <a:gd name="connsiteX32" fmla="*/ 507512 w 2379311"/>
                  <a:gd name="connsiteY32" fmla="*/ 2243887 h 3276890"/>
                  <a:gd name="connsiteX33" fmla="*/ 507513 w 2379311"/>
                  <a:gd name="connsiteY33" fmla="*/ 2243886 h 3276890"/>
                  <a:gd name="connsiteX34" fmla="*/ 416873 w 2379311"/>
                  <a:gd name="connsiteY34" fmla="*/ 2153246 h 3276890"/>
                  <a:gd name="connsiteX35" fmla="*/ 416873 w 2379311"/>
                  <a:gd name="connsiteY35" fmla="*/ 1099407 h 3276890"/>
                  <a:gd name="connsiteX36" fmla="*/ 401105 w 2379311"/>
                  <a:gd name="connsiteY36" fmla="*/ 1069460 h 3276890"/>
                  <a:gd name="connsiteX37" fmla="*/ 386992 w 2379311"/>
                  <a:gd name="connsiteY37" fmla="*/ 914180 h 3276890"/>
                  <a:gd name="connsiteX38" fmla="*/ 387443 w 2379311"/>
                  <a:gd name="connsiteY38" fmla="*/ 913091 h 3276890"/>
                  <a:gd name="connsiteX39" fmla="*/ 368493 w 2379311"/>
                  <a:gd name="connsiteY39" fmla="*/ 914759 h 3276890"/>
                  <a:gd name="connsiteX40" fmla="*/ 61834 w 2379311"/>
                  <a:gd name="connsiteY40" fmla="*/ 748421 h 3276890"/>
                  <a:gd name="connsiteX41" fmla="*/ 166353 w 2379311"/>
                  <a:gd name="connsiteY41" fmla="*/ 233578 h 327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379311" h="3276890">
                    <a:moveTo>
                      <a:pt x="166353" y="233578"/>
                    </a:moveTo>
                    <a:cubicBezTo>
                      <a:pt x="337385" y="120270"/>
                      <a:pt x="567888" y="167065"/>
                      <a:pt x="681196" y="338097"/>
                    </a:cubicBezTo>
                    <a:cubicBezTo>
                      <a:pt x="752014" y="444992"/>
                      <a:pt x="760291" y="575118"/>
                      <a:pt x="714784" y="685343"/>
                    </a:cubicBezTo>
                    <a:lnTo>
                      <a:pt x="705858" y="702142"/>
                    </a:lnTo>
                    <a:lnTo>
                      <a:pt x="707037" y="702152"/>
                    </a:lnTo>
                    <a:cubicBezTo>
                      <a:pt x="758100" y="712518"/>
                      <a:pt x="806198" y="737494"/>
                      <a:pt x="844521" y="775699"/>
                    </a:cubicBezTo>
                    <a:lnTo>
                      <a:pt x="850450" y="782948"/>
                    </a:lnTo>
                    <a:lnTo>
                      <a:pt x="1591684" y="27173"/>
                    </a:lnTo>
                    <a:cubicBezTo>
                      <a:pt x="1626736" y="-8566"/>
                      <a:pt x="1684123" y="-9124"/>
                      <a:pt x="1719862" y="25928"/>
                    </a:cubicBezTo>
                    <a:lnTo>
                      <a:pt x="1719861" y="25928"/>
                    </a:lnTo>
                    <a:cubicBezTo>
                      <a:pt x="1755600" y="60980"/>
                      <a:pt x="1756158" y="118367"/>
                      <a:pt x="1721106" y="154106"/>
                    </a:cubicBezTo>
                    <a:lnTo>
                      <a:pt x="956094" y="934126"/>
                    </a:lnTo>
                    <a:lnTo>
                      <a:pt x="1521431" y="1787472"/>
                    </a:lnTo>
                    <a:cubicBezTo>
                      <a:pt x="1542131" y="1818718"/>
                      <a:pt x="1555519" y="1852681"/>
                      <a:pt x="1562005" y="1887342"/>
                    </a:cubicBezTo>
                    <a:lnTo>
                      <a:pt x="1562871" y="1897181"/>
                    </a:lnTo>
                    <a:lnTo>
                      <a:pt x="2358081" y="2844121"/>
                    </a:lnTo>
                    <a:cubicBezTo>
                      <a:pt x="2390274" y="2882456"/>
                      <a:pt x="2385294" y="2939630"/>
                      <a:pt x="2346959" y="2971822"/>
                    </a:cubicBezTo>
                    <a:lnTo>
                      <a:pt x="2346960" y="2971821"/>
                    </a:lnTo>
                    <a:cubicBezTo>
                      <a:pt x="2308625" y="3004013"/>
                      <a:pt x="2251451" y="2999033"/>
                      <a:pt x="2219259" y="2960699"/>
                    </a:cubicBezTo>
                    <a:lnTo>
                      <a:pt x="1502134" y="2106745"/>
                    </a:lnTo>
                    <a:lnTo>
                      <a:pt x="1445051" y="2163704"/>
                    </a:lnTo>
                    <a:lnTo>
                      <a:pt x="1445052" y="2163703"/>
                    </a:lnTo>
                    <a:lnTo>
                      <a:pt x="1381584" y="2189488"/>
                    </a:lnTo>
                    <a:lnTo>
                      <a:pt x="1947998" y="3139833"/>
                    </a:lnTo>
                    <a:cubicBezTo>
                      <a:pt x="1973627" y="3182833"/>
                      <a:pt x="1959544" y="3238469"/>
                      <a:pt x="1916543" y="3264098"/>
                    </a:cubicBezTo>
                    <a:lnTo>
                      <a:pt x="1916544" y="3264096"/>
                    </a:lnTo>
                    <a:cubicBezTo>
                      <a:pt x="1873543" y="3289725"/>
                      <a:pt x="1817907" y="3275643"/>
                      <a:pt x="1792278" y="3232642"/>
                    </a:cubicBezTo>
                    <a:lnTo>
                      <a:pt x="1159852" y="2171542"/>
                    </a:lnTo>
                    <a:lnTo>
                      <a:pt x="1144962" y="2163630"/>
                    </a:lnTo>
                    <a:cubicBezTo>
                      <a:pt x="1115573" y="2144142"/>
                      <a:pt x="1089520" y="2118570"/>
                      <a:pt x="1068820" y="2087323"/>
                    </a:cubicBezTo>
                    <a:lnTo>
                      <a:pt x="598153" y="1376878"/>
                    </a:lnTo>
                    <a:lnTo>
                      <a:pt x="598152" y="2153247"/>
                    </a:lnTo>
                    <a:cubicBezTo>
                      <a:pt x="598152" y="2203306"/>
                      <a:pt x="557571" y="2243887"/>
                      <a:pt x="507512" y="2243887"/>
                    </a:cubicBezTo>
                    <a:lnTo>
                      <a:pt x="507513" y="2243886"/>
                    </a:lnTo>
                    <a:cubicBezTo>
                      <a:pt x="457454" y="2243886"/>
                      <a:pt x="416873" y="2203305"/>
                      <a:pt x="416873" y="2153246"/>
                    </a:cubicBezTo>
                    <a:lnTo>
                      <a:pt x="416873" y="1099407"/>
                    </a:lnTo>
                    <a:lnTo>
                      <a:pt x="401105" y="1069460"/>
                    </a:lnTo>
                    <a:cubicBezTo>
                      <a:pt x="380870" y="1019272"/>
                      <a:pt x="376626" y="965243"/>
                      <a:pt x="386992" y="914180"/>
                    </a:cubicBezTo>
                    <a:lnTo>
                      <a:pt x="387443" y="913091"/>
                    </a:lnTo>
                    <a:lnTo>
                      <a:pt x="368493" y="914759"/>
                    </a:lnTo>
                    <a:cubicBezTo>
                      <a:pt x="249249" y="913681"/>
                      <a:pt x="132652" y="855316"/>
                      <a:pt x="61834" y="748421"/>
                    </a:cubicBezTo>
                    <a:cubicBezTo>
                      <a:pt x="-51473" y="577389"/>
                      <a:pt x="-4679" y="346886"/>
                      <a:pt x="166353" y="23357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6" name="Picture 14" descr="부메랑 무료 아이콘 의 Selman Icons">
                <a:extLst>
                  <a:ext uri="{FF2B5EF4-FFF2-40B4-BE49-F238E27FC236}">
                    <a16:creationId xmlns:a16="http://schemas.microsoft.com/office/drawing/2014/main" id="{B3E202D8-72C8-44D4-86C7-EFEAFAFB5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293716">
                <a:off x="10025661" y="5209920"/>
                <a:ext cx="656215" cy="656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키보드의 문자 r 키 - 무료 상호 작용개 아이콘">
                <a:extLst>
                  <a:ext uri="{FF2B5EF4-FFF2-40B4-BE49-F238E27FC236}">
                    <a16:creationId xmlns:a16="http://schemas.microsoft.com/office/drawing/2014/main" id="{7D109336-466A-41DF-9072-D9F2B5518D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0944" y="6043465"/>
                <a:ext cx="484269" cy="484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39F622C9-7284-41EA-913D-E9E771974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0666217">
                <a:off x="10098840" y="4867976"/>
                <a:ext cx="118595" cy="432024"/>
              </a:xfrm>
              <a:prstGeom prst="rect">
                <a:avLst/>
              </a:prstGeom>
            </p:spPr>
          </p:pic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C2315118-8E18-415A-9AF0-141A1AEFB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425598">
                <a:off x="10211565" y="4798148"/>
                <a:ext cx="118595" cy="432024"/>
              </a:xfrm>
              <a:prstGeom prst="rect">
                <a:avLst/>
              </a:prstGeom>
            </p:spPr>
          </p:pic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2AB4BFEB-28B3-4476-BD7F-9E5FA8AB3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79078">
                <a:off x="10321127" y="4773319"/>
                <a:ext cx="118595" cy="432024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0D5D2F92-EC41-41E4-BC2F-BD6699C29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283355">
                <a:off x="10447324" y="4814464"/>
                <a:ext cx="118595" cy="432024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7A6D411-E8F8-4F3F-AFBD-52956DA4EBD2}"/>
                </a:ext>
              </a:extLst>
            </p:cNvPr>
            <p:cNvGrpSpPr/>
            <p:nvPr/>
          </p:nvGrpSpPr>
          <p:grpSpPr>
            <a:xfrm rot="20241639">
              <a:off x="7778167" y="4976913"/>
              <a:ext cx="834077" cy="656215"/>
              <a:chOff x="9317974" y="4631187"/>
              <a:chExt cx="1637519" cy="1288328"/>
            </a:xfrm>
          </p:grpSpPr>
          <p:pic>
            <p:nvPicPr>
              <p:cNvPr id="47" name="Picture 14" descr="부메랑 무료 아이콘 의 Selman Icons">
                <a:extLst>
                  <a:ext uri="{FF2B5EF4-FFF2-40B4-BE49-F238E27FC236}">
                    <a16:creationId xmlns:a16="http://schemas.microsoft.com/office/drawing/2014/main" id="{F85312F4-F48F-4574-A9C7-C0A7D274AA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6B1C4FFE-80A0-4620-ADD5-64D069A4FE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F02F88BC-C6B8-4E84-A8C7-92CC650F2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C3E70DD0-8A17-4CE0-A47F-7077C7E243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AF9895B3-49B2-4112-9058-21256B4693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2E030BEF-39F9-4F9C-A8C4-30E8F2C34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F095508-7FB1-4948-A5AA-7C5B1A70BA9D}"/>
              </a:ext>
            </a:extLst>
          </p:cNvPr>
          <p:cNvGrpSpPr/>
          <p:nvPr/>
        </p:nvGrpSpPr>
        <p:grpSpPr>
          <a:xfrm>
            <a:off x="6254650" y="2851041"/>
            <a:ext cx="5668498" cy="3816429"/>
            <a:chOff x="170327" y="2819268"/>
            <a:chExt cx="5668498" cy="38164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F4C138-99D1-4DB5-BBEB-EB1B4AD07492}"/>
                </a:ext>
              </a:extLst>
            </p:cNvPr>
            <p:cNvSpPr txBox="1"/>
            <p:nvPr/>
          </p:nvSpPr>
          <p:spPr>
            <a:xfrm>
              <a:off x="170327" y="2819268"/>
              <a:ext cx="5668498" cy="381642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ko-KR" altLang="en-US" sz="1600" dirty="0">
                  <a:solidFill>
                    <a:schemeClr val="bg1"/>
                  </a:solidFill>
                </a:rPr>
                <a:t>무기가 </a:t>
              </a:r>
              <a:r>
                <a:rPr lang="en-US" altLang="ko-KR" sz="1600" dirty="0">
                  <a:solidFill>
                    <a:schemeClr val="bg1"/>
                  </a:solidFill>
                </a:rPr>
                <a:t>obj</a:t>
              </a:r>
              <a:r>
                <a:rPr lang="ko-KR" altLang="en-US" sz="1600" dirty="0">
                  <a:solidFill>
                    <a:schemeClr val="bg1"/>
                  </a:solidFill>
                </a:rPr>
                <a:t>에 붙어있는 상태에서 회수를 할 때 플레이어는 밀쳐지고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피해를 입는다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밀쳐지는 정도와 방향과 피해 정도는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무기가 날아온 거리에 비례한 보정 값에 따라 정해진다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  <a:p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800100" lvl="1" indent="-342900">
                <a:buAutoNum type="arabicPeriod"/>
              </a:pP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6F59DE0-0952-405C-8516-160F81F02A40}"/>
                </a:ext>
              </a:extLst>
            </p:cNvPr>
            <p:cNvSpPr/>
            <p:nvPr/>
          </p:nvSpPr>
          <p:spPr>
            <a:xfrm>
              <a:off x="250214" y="3935351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CEDE439-FAF7-407A-A9D3-33F28639E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972" y="5880722"/>
              <a:ext cx="647012" cy="647012"/>
            </a:xfrm>
            <a:prstGeom prst="rect">
              <a:avLst/>
            </a:prstGeom>
          </p:spPr>
        </p:pic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0839E1D-4830-427B-A0D1-DB98F0B1B8CC}"/>
                </a:ext>
              </a:extLst>
            </p:cNvPr>
            <p:cNvSpPr/>
            <p:nvPr/>
          </p:nvSpPr>
          <p:spPr>
            <a:xfrm rot="2011457">
              <a:off x="1487654" y="4854046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61200A2-FAA9-4E09-B40B-9A8B859F5DC0}"/>
                </a:ext>
              </a:extLst>
            </p:cNvPr>
            <p:cNvGrpSpPr/>
            <p:nvPr/>
          </p:nvGrpSpPr>
          <p:grpSpPr>
            <a:xfrm rot="512686">
              <a:off x="1782542" y="5130254"/>
              <a:ext cx="834077" cy="656215"/>
              <a:chOff x="9317974" y="4631187"/>
              <a:chExt cx="1637519" cy="1288328"/>
            </a:xfrm>
          </p:grpSpPr>
          <p:pic>
            <p:nvPicPr>
              <p:cNvPr id="89" name="Picture 14" descr="부메랑 무료 아이콘 의 Selman Icons">
                <a:extLst>
                  <a:ext uri="{FF2B5EF4-FFF2-40B4-BE49-F238E27FC236}">
                    <a16:creationId xmlns:a16="http://schemas.microsoft.com/office/drawing/2014/main" id="{ECA313FA-F2FA-4EDA-A81F-7DC29C3948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4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DB3905B5-CA44-4DC9-A12D-5A795A805D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7F7CEFA1-041F-4135-A775-100AF8C71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0EC0A00D-A98A-4DB6-A1D3-1933E27562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7C9AC8EA-861A-431E-A6FF-8C5CF059A0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0955827A-4E0F-49FB-9A16-BD4FF833AB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82E3A516-41FF-4E1D-AD2E-B3D05F869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736DFCC-2031-4F34-BE28-F5C28F46D7FB}"/>
                </a:ext>
              </a:extLst>
            </p:cNvPr>
            <p:cNvGrpSpPr/>
            <p:nvPr/>
          </p:nvGrpSpPr>
          <p:grpSpPr>
            <a:xfrm>
              <a:off x="2782012" y="3935351"/>
              <a:ext cx="556138" cy="2700346"/>
              <a:chOff x="2782012" y="3935351"/>
              <a:chExt cx="556138" cy="2700346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00FBBFB-6C6E-44F5-8ACF-39E3576977DB}"/>
                  </a:ext>
                </a:extLst>
              </p:cNvPr>
              <p:cNvCxnSpPr>
                <a:stCxn id="78" idx="0"/>
                <a:endCxn id="77" idx="2"/>
              </p:cNvCxnSpPr>
              <p:nvPr/>
            </p:nvCxnSpPr>
            <p:spPr>
              <a:xfrm flipH="1">
                <a:off x="3004576" y="3935351"/>
                <a:ext cx="6947" cy="2700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528A703E-D567-4B9A-84B9-DDE1E0F45842}"/>
                  </a:ext>
                </a:extLst>
              </p:cNvPr>
              <p:cNvSpPr/>
              <p:nvPr/>
            </p:nvSpPr>
            <p:spPr>
              <a:xfrm>
                <a:off x="2782012" y="5004426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B15D35E-B2B3-4518-AA72-7907AF0E22DF}"/>
                </a:ext>
              </a:extLst>
            </p:cNvPr>
            <p:cNvSpPr/>
            <p:nvPr/>
          </p:nvSpPr>
          <p:spPr>
            <a:xfrm rot="2011457">
              <a:off x="3349681" y="4678158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4" name="Picture 14" descr="부메랑 무료 아이콘 의 Selman Icons">
              <a:extLst>
                <a:ext uri="{FF2B5EF4-FFF2-40B4-BE49-F238E27FC236}">
                  <a16:creationId xmlns:a16="http://schemas.microsoft.com/office/drawing/2014/main" id="{B5C89755-07B2-4717-B21C-06D45145A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93716">
              <a:off x="3978758" y="4512267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그림 84" descr="지도이(가) 표시된 사진&#10;&#10;자동 생성된 설명">
              <a:extLst>
                <a:ext uri="{FF2B5EF4-FFF2-40B4-BE49-F238E27FC236}">
                  <a16:creationId xmlns:a16="http://schemas.microsoft.com/office/drawing/2014/main" id="{54E28CE6-6F5F-41D3-8090-8AF698C9D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173" y="4545924"/>
              <a:ext cx="1102341" cy="826464"/>
            </a:xfrm>
            <a:prstGeom prst="rect">
              <a:avLst/>
            </a:prstGeom>
          </p:spPr>
        </p:pic>
        <p:pic>
          <p:nvPicPr>
            <p:cNvPr id="86" name="그림 85" descr="지도이(가) 표시된 사진&#10;&#10;자동 생성된 설명">
              <a:extLst>
                <a:ext uri="{FF2B5EF4-FFF2-40B4-BE49-F238E27FC236}">
                  <a16:creationId xmlns:a16="http://schemas.microsoft.com/office/drawing/2014/main" id="{40FA472E-6DDD-4F64-81C2-7BF4EBBEE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977" y="5031915"/>
              <a:ext cx="1102341" cy="826464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BDAA296-75E1-4FA1-A2DC-247D1978FA30}"/>
              </a:ext>
            </a:extLst>
          </p:cNvPr>
          <p:cNvGrpSpPr/>
          <p:nvPr/>
        </p:nvGrpSpPr>
        <p:grpSpPr>
          <a:xfrm>
            <a:off x="6166295" y="2819364"/>
            <a:ext cx="5756861" cy="3847207"/>
            <a:chOff x="6187477" y="2819268"/>
            <a:chExt cx="5756861" cy="384720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DD43AE4-8EB5-4465-AFC0-60CEF1490762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무기가 어떠한 상황이던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Whitney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Whitney"/>
                </a:rPr>
                <a:t>만약 </a:t>
              </a:r>
              <a:r>
                <a:rPr lang="en-US" altLang="ko-KR" dirty="0">
                  <a:solidFill>
                    <a:schemeClr val="bg1"/>
                  </a:solidFill>
                  <a:latin typeface="Whitney"/>
                </a:rPr>
                <a:t>Obj</a:t>
              </a:r>
              <a:r>
                <a:rPr lang="ko-KR" altLang="en-US" dirty="0">
                  <a:solidFill>
                    <a:schemeClr val="bg1"/>
                  </a:solidFill>
                  <a:latin typeface="Whitney"/>
                </a:rPr>
                <a:t>에 닿았고</a:t>
              </a:r>
              <a:r>
                <a:rPr lang="en-US" altLang="ko-KR" dirty="0">
                  <a:solidFill>
                    <a:schemeClr val="bg1"/>
                  </a:solidFill>
                  <a:latin typeface="Whitney"/>
                </a:rPr>
                <a:t>, Obj</a:t>
              </a:r>
              <a:r>
                <a:rPr lang="ko-KR" altLang="en-US" dirty="0">
                  <a:solidFill>
                    <a:schemeClr val="bg1"/>
                  </a:solidFill>
                  <a:latin typeface="Whitney"/>
                </a:rPr>
                <a:t>가 </a:t>
              </a:r>
              <a:r>
                <a:rPr lang="en-US" altLang="ko-KR" b="0" i="0" dirty="0">
                  <a:solidFill>
                    <a:srgbClr val="66FFFF"/>
                  </a:solidFill>
                  <a:effectLst/>
                  <a:latin typeface="Whitney"/>
                </a:rPr>
                <a:t>Atype Obj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이면 해당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Whitney"/>
                </a:rPr>
                <a:t>Obj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에 무기가 박힌다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Whitney"/>
                </a:rPr>
                <a:t>.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Whitney"/>
                </a:rPr>
                <a:t>만약</a:t>
              </a:r>
              <a:r>
                <a:rPr lang="en-US" altLang="ko-KR" dirty="0">
                  <a:solidFill>
                    <a:schemeClr val="bg1"/>
                  </a:solidFill>
                  <a:latin typeface="Whitney"/>
                </a:rPr>
                <a:t> </a:t>
              </a:r>
              <a:r>
                <a:rPr lang="en-US" altLang="ko-KR" dirty="0">
                  <a:solidFill>
                    <a:srgbClr val="C00000"/>
                  </a:solidFill>
                  <a:latin typeface="Whitney"/>
                </a:rPr>
                <a:t>Btype </a:t>
              </a:r>
              <a:r>
                <a:rPr lang="en-US" altLang="ko-KR" sz="1600" dirty="0">
                  <a:solidFill>
                    <a:srgbClr val="C00000"/>
                  </a:solidFill>
                  <a:latin typeface="Whitney"/>
                </a:rPr>
                <a:t>Obj</a:t>
              </a:r>
              <a:r>
                <a:rPr lang="ko-KR" altLang="en-US" sz="1600" dirty="0">
                  <a:solidFill>
                    <a:schemeClr val="bg1"/>
                  </a:solidFill>
                  <a:latin typeface="Whitney"/>
                </a:rPr>
                <a:t>라면</a:t>
              </a:r>
              <a:r>
                <a:rPr lang="en-US" altLang="ko-KR" sz="1600" dirty="0">
                  <a:solidFill>
                    <a:schemeClr val="bg1"/>
                  </a:solidFill>
                  <a:latin typeface="Whitney"/>
                </a:rPr>
                <a:t>,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Whitney"/>
                </a:rPr>
                <a:t>무기는 박히지 않고 그대로 바닥에 떨어진다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Whitney"/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4785D60-69DC-4C07-9CC3-AAD8993E7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E5B72DD-47DF-43D7-9B65-B2423BEA4BCE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97AD5234-E556-4FB8-91EA-E946BB628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92B9440-31F9-4009-9CD8-3CDDBA9299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8105A3B2-027B-410D-87A9-E6653C9F3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D44CE3CF-1BF5-43F1-9BA1-D0BC6A2301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88F1299B-6434-4998-84CC-E7628C3D08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B9EB4F9-6EC3-4148-BF4D-34C9CD47F4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1274978A-FAFA-4BCB-9B82-E43FB0718556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EC1CD6-0CA9-44C2-A82A-DB31222B3229}"/>
                </a:ext>
              </a:extLst>
            </p:cNvPr>
            <p:cNvCxnSpPr>
              <a:cxnSpLocks/>
              <a:stCxn id="106" idx="0"/>
              <a:endCxn id="106" idx="2"/>
            </p:cNvCxnSpPr>
            <p:nvPr/>
          </p:nvCxnSpPr>
          <p:spPr>
            <a:xfrm>
              <a:off x="9112789" y="3932288"/>
              <a:ext cx="0" cy="2628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14" descr="부메랑 무료 아이콘 의 Selman Icons">
              <a:extLst>
                <a:ext uri="{FF2B5EF4-FFF2-40B4-BE49-F238E27FC236}">
                  <a16:creationId xmlns:a16="http://schemas.microsoft.com/office/drawing/2014/main" id="{F0004A07-CC1C-4ED3-B6E4-8153971BC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5845">
              <a:off x="7338062" y="5251602"/>
              <a:ext cx="656215" cy="65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정육면체 108">
              <a:extLst>
                <a:ext uri="{FF2B5EF4-FFF2-40B4-BE49-F238E27FC236}">
                  <a16:creationId xmlns:a16="http://schemas.microsoft.com/office/drawing/2014/main" id="{D0D174E9-8CCA-4CBA-9FC8-87FA9983555A}"/>
                </a:ext>
              </a:extLst>
            </p:cNvPr>
            <p:cNvSpPr/>
            <p:nvPr/>
          </p:nvSpPr>
          <p:spPr>
            <a:xfrm>
              <a:off x="11005356" y="4545924"/>
              <a:ext cx="724730" cy="2037756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BTypeObj</a:t>
              </a:r>
              <a:endParaRPr lang="ko-KR" altLang="en-US" sz="1000" dirty="0"/>
            </a:p>
          </p:txBody>
        </p:sp>
        <p:sp>
          <p:nvSpPr>
            <p:cNvPr id="110" name="정육면체 109">
              <a:extLst>
                <a:ext uri="{FF2B5EF4-FFF2-40B4-BE49-F238E27FC236}">
                  <a16:creationId xmlns:a16="http://schemas.microsoft.com/office/drawing/2014/main" id="{B29881A0-89DB-498C-9A8D-DD26E777C67B}"/>
                </a:ext>
              </a:extLst>
            </p:cNvPr>
            <p:cNvSpPr/>
            <p:nvPr/>
          </p:nvSpPr>
          <p:spPr>
            <a:xfrm>
              <a:off x="7738615" y="5131838"/>
              <a:ext cx="724730" cy="1429358"/>
            </a:xfrm>
            <a:prstGeom prst="cub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ATypeObj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4" descr="부메랑 무료 아이콘 의 Selman Icons">
              <a:extLst>
                <a:ext uri="{FF2B5EF4-FFF2-40B4-BE49-F238E27FC236}">
                  <a16:creationId xmlns:a16="http://schemas.microsoft.com/office/drawing/2014/main" id="{701D799D-8CF7-425A-9EAF-B4F59693B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572" y="6273100"/>
              <a:ext cx="656215" cy="36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p6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55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DEEE-2DFF-4822-9E78-F5E2AFC407F5}"/>
              </a:ext>
            </a:extLst>
          </p:cNvPr>
          <p:cNvGrpSpPr/>
          <p:nvPr/>
        </p:nvGrpSpPr>
        <p:grpSpPr>
          <a:xfrm>
            <a:off x="-2" y="-5311"/>
            <a:ext cx="12192002" cy="6869824"/>
            <a:chOff x="-2" y="-5311"/>
            <a:chExt cx="12192002" cy="68698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A68A5E-4E14-40FE-AEBC-0919A2F93E8B}"/>
                </a:ext>
              </a:extLst>
            </p:cNvPr>
            <p:cNvGrpSpPr/>
            <p:nvPr/>
          </p:nvGrpSpPr>
          <p:grpSpPr>
            <a:xfrm>
              <a:off x="-2" y="-5311"/>
              <a:ext cx="12192002" cy="6869824"/>
              <a:chOff x="-2" y="-5311"/>
              <a:chExt cx="12192002" cy="68698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D1D48D3-6027-41D2-80C6-33ECA28468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6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6B1804-F68F-4725-BC38-1BCBDA6BD713}"/>
                  </a:ext>
                </a:extLst>
              </p:cNvPr>
              <p:cNvSpPr/>
              <p:nvPr/>
            </p:nvSpPr>
            <p:spPr>
              <a:xfrm>
                <a:off x="-2" y="-5311"/>
                <a:ext cx="12192000" cy="6868622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8D18A43-FD62-42CE-B49F-FA7E30C57265}"/>
                  </a:ext>
                </a:extLst>
              </p:cNvPr>
              <p:cNvSpPr/>
              <p:nvPr/>
            </p:nvSpPr>
            <p:spPr>
              <a:xfrm>
                <a:off x="-1" y="-1"/>
                <a:ext cx="12192000" cy="609601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게임 플레이</a:t>
                </a:r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C7C9F4B-92A8-4EF8-BD8A-9E14FA36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8612" y="35858"/>
              <a:ext cx="537882" cy="5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5CFFDD-A828-43A2-8292-F3C6A7F8C3E0}"/>
              </a:ext>
            </a:extLst>
          </p:cNvPr>
          <p:cNvGrpSpPr/>
          <p:nvPr/>
        </p:nvGrpSpPr>
        <p:grpSpPr>
          <a:xfrm>
            <a:off x="73803" y="2820263"/>
            <a:ext cx="5756861" cy="4230195"/>
            <a:chOff x="6187477" y="2819268"/>
            <a:chExt cx="5756861" cy="423019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7FAB7-1C1C-43CB-B14B-F1910277115B}"/>
                </a:ext>
              </a:extLst>
            </p:cNvPr>
            <p:cNvSpPr txBox="1"/>
            <p:nvPr/>
          </p:nvSpPr>
          <p:spPr>
            <a:xfrm>
              <a:off x="6275840" y="2819268"/>
              <a:ext cx="5668498" cy="38472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ko-KR" altLang="en-US" dirty="0">
                  <a:solidFill>
                    <a:schemeClr val="bg1"/>
                  </a:solidFill>
                </a:rPr>
                <a:t>우클릭을 누르면 무기는 다른 </a:t>
              </a:r>
              <a:r>
                <a:rPr lang="en-US" altLang="ko-KR" b="1" dirty="0">
                  <a:solidFill>
                    <a:srgbClr val="00B0F0"/>
                  </a:solidFill>
                </a:rPr>
                <a:t>obj</a:t>
              </a:r>
              <a:r>
                <a:rPr lang="ko-KR" altLang="en-US" b="1" dirty="0">
                  <a:solidFill>
                    <a:srgbClr val="00B0F0"/>
                  </a:solidFill>
                </a:rPr>
                <a:t>에 닿기 전 까지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플레이어의 </a:t>
              </a:r>
              <a:r>
                <a:rPr lang="ko-KR" altLang="en-US" b="1" dirty="0">
                  <a:solidFill>
                    <a:srgbClr val="00B0F0"/>
                  </a:solidFill>
                </a:rPr>
                <a:t>좌표를 추적하여 </a:t>
              </a:r>
              <a:r>
                <a:rPr lang="ko-KR" altLang="en-US" dirty="0">
                  <a:solidFill>
                    <a:schemeClr val="bg1"/>
                  </a:solidFill>
                </a:rPr>
                <a:t>돌아온다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돌아올 때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Atype 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닿으면 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Obj</a:t>
              </a:r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무기가 박힌다</a:t>
              </a:r>
              <a:r>
                <a: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r>
                <a:rPr lang="ko-KR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돌아올 때 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Atype Obj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에 박혀 있다면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, Obj</a:t>
              </a:r>
              <a:r>
                <a:rPr lang="ko-KR" alt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도 함께 온다</a:t>
              </a:r>
              <a:r>
                <a:rPr lang="en-US" altLang="ko-KR" sz="1600" b="1" i="1" dirty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/>
              <a:endPara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FF8CA22-5F76-4D45-B7AB-9A6B3A4D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187477" y="4910985"/>
              <a:ext cx="1336227" cy="1336227"/>
            </a:xfrm>
            <a:prstGeom prst="rect">
              <a:avLst/>
            </a:prstGeom>
          </p:spPr>
        </p:pic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07742DB1-553C-4BB7-9EE6-33787A1A847E}"/>
                </a:ext>
              </a:extLst>
            </p:cNvPr>
            <p:cNvSpPr/>
            <p:nvPr/>
          </p:nvSpPr>
          <p:spPr>
            <a:xfrm rot="14767708">
              <a:off x="7359050" y="4785496"/>
              <a:ext cx="1744240" cy="1345100"/>
            </a:xfrm>
            <a:custGeom>
              <a:avLst/>
              <a:gdLst>
                <a:gd name="connsiteX0" fmla="*/ 3215703 w 3247573"/>
                <a:gd name="connsiteY0" fmla="*/ 1947071 h 2504420"/>
                <a:gd name="connsiteX1" fmla="*/ 2725674 w 3247573"/>
                <a:gd name="connsiteY1" fmla="*/ 2136437 h 2504420"/>
                <a:gd name="connsiteX2" fmla="*/ 2510271 w 3247573"/>
                <a:gd name="connsiteY2" fmla="*/ 1862011 h 2504420"/>
                <a:gd name="connsiteX3" fmla="*/ 2508739 w 3247573"/>
                <a:gd name="connsiteY3" fmla="*/ 1843050 h 2504420"/>
                <a:gd name="connsiteX4" fmla="*/ 2507741 w 3247573"/>
                <a:gd name="connsiteY4" fmla="*/ 1843677 h 2504420"/>
                <a:gd name="connsiteX5" fmla="*/ 2352293 w 3247573"/>
                <a:gd name="connsiteY5" fmla="*/ 1855800 h 2504420"/>
                <a:gd name="connsiteX6" fmla="*/ 2335618 w 3247573"/>
                <a:gd name="connsiteY6" fmla="*/ 1850345 h 2504420"/>
                <a:gd name="connsiteX7" fmla="*/ 1911172 w 3247573"/>
                <a:gd name="connsiteY7" fmla="*/ 1918091 h 2504420"/>
                <a:gd name="connsiteX8" fmla="*/ 1911171 w 3247573"/>
                <a:gd name="connsiteY8" fmla="*/ 2413780 h 2504420"/>
                <a:gd name="connsiteX9" fmla="*/ 1904048 w 3247573"/>
                <a:gd name="connsiteY9" fmla="*/ 2449061 h 2504420"/>
                <a:gd name="connsiteX10" fmla="*/ 1820531 w 3247573"/>
                <a:gd name="connsiteY10" fmla="*/ 2504420 h 2504420"/>
                <a:gd name="connsiteX11" fmla="*/ 1820532 w 3247573"/>
                <a:gd name="connsiteY11" fmla="*/ 2504419 h 2504420"/>
                <a:gd name="connsiteX12" fmla="*/ 1729892 w 3247573"/>
                <a:gd name="connsiteY12" fmla="*/ 2413779 h 2504420"/>
                <a:gd name="connsiteX13" fmla="*/ 1729892 w 3247573"/>
                <a:gd name="connsiteY13" fmla="*/ 1864176 h 2504420"/>
                <a:gd name="connsiteX14" fmla="*/ 1737015 w 3247573"/>
                <a:gd name="connsiteY14" fmla="*/ 1828895 h 2504420"/>
                <a:gd name="connsiteX15" fmla="*/ 1739687 w 3247573"/>
                <a:gd name="connsiteY15" fmla="*/ 1824932 h 2504420"/>
                <a:gd name="connsiteX16" fmla="*/ 1739975 w 3247573"/>
                <a:gd name="connsiteY16" fmla="*/ 1817902 h 2504420"/>
                <a:gd name="connsiteX17" fmla="*/ 1813723 w 3247573"/>
                <a:gd name="connsiteY17" fmla="*/ 1750072 h 2504420"/>
                <a:gd name="connsiteX18" fmla="*/ 2023937 w 3247573"/>
                <a:gd name="connsiteY18" fmla="*/ 1716519 h 2504420"/>
                <a:gd name="connsiteX19" fmla="*/ 1236879 w 3247573"/>
                <a:gd name="connsiteY19" fmla="*/ 1368210 h 2504420"/>
                <a:gd name="connsiteX20" fmla="*/ 1205996 w 3247573"/>
                <a:gd name="connsiteY20" fmla="*/ 1350646 h 2504420"/>
                <a:gd name="connsiteX21" fmla="*/ 1201069 w 3247573"/>
                <a:gd name="connsiteY21" fmla="*/ 1351705 h 2504420"/>
                <a:gd name="connsiteX22" fmla="*/ 598367 w 3247573"/>
                <a:gd name="connsiteY22" fmla="*/ 1359251 h 2504420"/>
                <a:gd name="connsiteX23" fmla="*/ 536547 w 3247573"/>
                <a:gd name="connsiteY23" fmla="*/ 1334546 h 2504420"/>
                <a:gd name="connsiteX24" fmla="*/ 529890 w 3247573"/>
                <a:gd name="connsiteY24" fmla="*/ 1324934 h 2504420"/>
                <a:gd name="connsiteX25" fmla="*/ 516240 w 3247573"/>
                <a:gd name="connsiteY25" fmla="*/ 1318408 h 2504420"/>
                <a:gd name="connsiteX26" fmla="*/ 34675 w 3247573"/>
                <a:gd name="connsiteY26" fmla="*/ 955914 h 2504420"/>
                <a:gd name="connsiteX27" fmla="*/ 17492 w 3247573"/>
                <a:gd name="connsiteY27" fmla="*/ 834108 h 2504420"/>
                <a:gd name="connsiteX28" fmla="*/ 139299 w 3247573"/>
                <a:gd name="connsiteY28" fmla="*/ 816924 h 2504420"/>
                <a:gd name="connsiteX29" fmla="*/ 620864 w 3247573"/>
                <a:gd name="connsiteY29" fmla="*/ 1179418 h 2504420"/>
                <a:gd name="connsiteX30" fmla="*/ 625759 w 3247573"/>
                <a:gd name="connsiteY30" fmla="*/ 1184928 h 2504420"/>
                <a:gd name="connsiteX31" fmla="*/ 1086624 w 3247573"/>
                <a:gd name="connsiteY31" fmla="*/ 1179158 h 2504420"/>
                <a:gd name="connsiteX32" fmla="*/ 1075243 w 3247573"/>
                <a:gd name="connsiteY32" fmla="*/ 1115372 h 2504420"/>
                <a:gd name="connsiteX33" fmla="*/ 1098496 w 3247573"/>
                <a:gd name="connsiteY33" fmla="*/ 1010112 h 2504420"/>
                <a:gd name="connsiteX34" fmla="*/ 1098497 w 3247573"/>
                <a:gd name="connsiteY34" fmla="*/ 1010113 h 2504420"/>
                <a:gd name="connsiteX35" fmla="*/ 1118886 w 3247573"/>
                <a:gd name="connsiteY35" fmla="*/ 981301 h 2504420"/>
                <a:gd name="connsiteX36" fmla="*/ 716779 w 3247573"/>
                <a:gd name="connsiteY36" fmla="*/ 763877 h 2504420"/>
                <a:gd name="connsiteX37" fmla="*/ 674794 w 3247573"/>
                <a:gd name="connsiteY37" fmla="*/ 712212 h 2504420"/>
                <a:gd name="connsiteX38" fmla="*/ 673768 w 3247573"/>
                <a:gd name="connsiteY38" fmla="*/ 701737 h 2504420"/>
                <a:gd name="connsiteX39" fmla="*/ 673323 w 3247573"/>
                <a:gd name="connsiteY39" fmla="*/ 701457 h 2504420"/>
                <a:gd name="connsiteX40" fmla="*/ 653350 w 3247573"/>
                <a:gd name="connsiteY40" fmla="*/ 673276 h 2504420"/>
                <a:gd name="connsiteX41" fmla="*/ 409039 w 3247573"/>
                <a:gd name="connsiteY41" fmla="*/ 122261 h 2504420"/>
                <a:gd name="connsiteX42" fmla="*/ 453299 w 3247573"/>
                <a:gd name="connsiteY42" fmla="*/ 7487 h 2504420"/>
                <a:gd name="connsiteX43" fmla="*/ 568073 w 3247573"/>
                <a:gd name="connsiteY43" fmla="*/ 51747 h 2504420"/>
                <a:gd name="connsiteX44" fmla="*/ 812385 w 3247573"/>
                <a:gd name="connsiteY44" fmla="*/ 602763 h 2504420"/>
                <a:gd name="connsiteX45" fmla="*/ 816172 w 3247573"/>
                <a:gd name="connsiteY45" fmla="*/ 619851 h 2504420"/>
                <a:gd name="connsiteX46" fmla="*/ 1264639 w 3247573"/>
                <a:gd name="connsiteY46" fmla="*/ 862343 h 2504420"/>
                <a:gd name="connsiteX47" fmla="*/ 1299039 w 3247573"/>
                <a:gd name="connsiteY47" fmla="*/ 852703 h 2504420"/>
                <a:gd name="connsiteX48" fmla="*/ 1456595 w 3247573"/>
                <a:gd name="connsiteY48" fmla="*/ 871730 h 2504420"/>
                <a:gd name="connsiteX49" fmla="*/ 2227454 w 3247573"/>
                <a:gd name="connsiteY49" fmla="*/ 1212869 h 2504420"/>
                <a:gd name="connsiteX50" fmla="*/ 1786955 w 3247573"/>
                <a:gd name="connsiteY50" fmla="*/ 602557 h 2504420"/>
                <a:gd name="connsiteX51" fmla="*/ 1807405 w 3247573"/>
                <a:gd name="connsiteY51" fmla="*/ 476014 h 2504420"/>
                <a:gd name="connsiteX52" fmla="*/ 1807404 w 3247573"/>
                <a:gd name="connsiteY52" fmla="*/ 476016 h 2504420"/>
                <a:gd name="connsiteX53" fmla="*/ 1933947 w 3247573"/>
                <a:gd name="connsiteY53" fmla="*/ 496465 h 2504420"/>
                <a:gd name="connsiteX54" fmla="*/ 2561535 w 3247573"/>
                <a:gd name="connsiteY54" fmla="*/ 1365988 h 2504420"/>
                <a:gd name="connsiteX55" fmla="*/ 2567544 w 3247573"/>
                <a:gd name="connsiteY55" fmla="*/ 1369406 h 2504420"/>
                <a:gd name="connsiteX56" fmla="*/ 2663103 w 3247573"/>
                <a:gd name="connsiteY56" fmla="*/ 1492611 h 2504420"/>
                <a:gd name="connsiteX57" fmla="*/ 2663310 w 3247573"/>
                <a:gd name="connsiteY57" fmla="*/ 1493772 h 2504420"/>
                <a:gd name="connsiteX58" fmla="*/ 2678375 w 3247573"/>
                <a:gd name="connsiteY58" fmla="*/ 1482155 h 2504420"/>
                <a:gd name="connsiteX59" fmla="*/ 3026337 w 3247573"/>
                <a:gd name="connsiteY59" fmla="*/ 1457043 h 2504420"/>
                <a:gd name="connsiteX60" fmla="*/ 3215703 w 3247573"/>
                <a:gd name="connsiteY60" fmla="*/ 1947071 h 250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47573" h="2504420">
                  <a:moveTo>
                    <a:pt x="3215703" y="1947071"/>
                  </a:moveTo>
                  <a:cubicBezTo>
                    <a:pt x="3132677" y="2134681"/>
                    <a:pt x="2913284" y="2219463"/>
                    <a:pt x="2725674" y="2136437"/>
                  </a:cubicBezTo>
                  <a:cubicBezTo>
                    <a:pt x="2608418" y="2084546"/>
                    <a:pt x="2531329" y="1979387"/>
                    <a:pt x="2510271" y="1862011"/>
                  </a:cubicBezTo>
                  <a:lnTo>
                    <a:pt x="2508739" y="1843050"/>
                  </a:lnTo>
                  <a:lnTo>
                    <a:pt x="2507741" y="1843677"/>
                  </a:lnTo>
                  <a:cubicBezTo>
                    <a:pt x="2459139" y="1862459"/>
                    <a:pt x="2405163" y="1867335"/>
                    <a:pt x="2352293" y="1855800"/>
                  </a:cubicBezTo>
                  <a:lnTo>
                    <a:pt x="2335618" y="1850345"/>
                  </a:lnTo>
                  <a:lnTo>
                    <a:pt x="1911172" y="1918091"/>
                  </a:lnTo>
                  <a:lnTo>
                    <a:pt x="1911171" y="2413780"/>
                  </a:lnTo>
                  <a:cubicBezTo>
                    <a:pt x="1911171" y="2426295"/>
                    <a:pt x="1908635" y="2438217"/>
                    <a:pt x="1904048" y="2449061"/>
                  </a:cubicBezTo>
                  <a:cubicBezTo>
                    <a:pt x="1890288" y="2481593"/>
                    <a:pt x="1858075" y="2504420"/>
                    <a:pt x="1820531" y="2504420"/>
                  </a:cubicBezTo>
                  <a:lnTo>
                    <a:pt x="1820532" y="2504419"/>
                  </a:lnTo>
                  <a:cubicBezTo>
                    <a:pt x="1770473" y="2504419"/>
                    <a:pt x="1729892" y="2463838"/>
                    <a:pt x="1729892" y="2413779"/>
                  </a:cubicBezTo>
                  <a:lnTo>
                    <a:pt x="1729892" y="1864176"/>
                  </a:lnTo>
                  <a:cubicBezTo>
                    <a:pt x="1729892" y="1851661"/>
                    <a:pt x="1732428" y="1839739"/>
                    <a:pt x="1737015" y="1828895"/>
                  </a:cubicBezTo>
                  <a:lnTo>
                    <a:pt x="1739687" y="1824932"/>
                  </a:lnTo>
                  <a:lnTo>
                    <a:pt x="1739975" y="1817902"/>
                  </a:lnTo>
                  <a:cubicBezTo>
                    <a:pt x="1748436" y="1783608"/>
                    <a:pt x="1776648" y="1755989"/>
                    <a:pt x="1813723" y="1750072"/>
                  </a:cubicBezTo>
                  <a:lnTo>
                    <a:pt x="2023937" y="1716519"/>
                  </a:lnTo>
                  <a:lnTo>
                    <a:pt x="1236879" y="1368210"/>
                  </a:lnTo>
                  <a:lnTo>
                    <a:pt x="1205996" y="1350646"/>
                  </a:lnTo>
                  <a:lnTo>
                    <a:pt x="1201069" y="1351705"/>
                  </a:lnTo>
                  <a:lnTo>
                    <a:pt x="598367" y="1359251"/>
                  </a:lnTo>
                  <a:cubicBezTo>
                    <a:pt x="574349" y="1359552"/>
                    <a:pt x="552483" y="1350089"/>
                    <a:pt x="536547" y="1334546"/>
                  </a:cubicBezTo>
                  <a:lnTo>
                    <a:pt x="529890" y="1324934"/>
                  </a:lnTo>
                  <a:lnTo>
                    <a:pt x="516240" y="1318408"/>
                  </a:lnTo>
                  <a:lnTo>
                    <a:pt x="34675" y="955914"/>
                  </a:lnTo>
                  <a:cubicBezTo>
                    <a:pt x="-3705" y="927024"/>
                    <a:pt x="-11399" y="872488"/>
                    <a:pt x="17492" y="834108"/>
                  </a:cubicBezTo>
                  <a:cubicBezTo>
                    <a:pt x="46383" y="795727"/>
                    <a:pt x="100918" y="788034"/>
                    <a:pt x="139299" y="816924"/>
                  </a:cubicBezTo>
                  <a:lnTo>
                    <a:pt x="620864" y="1179418"/>
                  </a:lnTo>
                  <a:lnTo>
                    <a:pt x="625759" y="1184928"/>
                  </a:lnTo>
                  <a:lnTo>
                    <a:pt x="1086624" y="1179158"/>
                  </a:lnTo>
                  <a:lnTo>
                    <a:pt x="1075243" y="1115372"/>
                  </a:lnTo>
                  <a:cubicBezTo>
                    <a:pt x="1075824" y="1080113"/>
                    <a:pt x="1083328" y="1044387"/>
                    <a:pt x="1098496" y="1010112"/>
                  </a:cubicBezTo>
                  <a:lnTo>
                    <a:pt x="1098497" y="1010113"/>
                  </a:lnTo>
                  <a:lnTo>
                    <a:pt x="1118886" y="981301"/>
                  </a:lnTo>
                  <a:lnTo>
                    <a:pt x="716779" y="763877"/>
                  </a:lnTo>
                  <a:cubicBezTo>
                    <a:pt x="695650" y="752452"/>
                    <a:pt x="681153" y="733545"/>
                    <a:pt x="674794" y="712212"/>
                  </a:cubicBezTo>
                  <a:lnTo>
                    <a:pt x="673768" y="701737"/>
                  </a:lnTo>
                  <a:lnTo>
                    <a:pt x="673323" y="701457"/>
                  </a:lnTo>
                  <a:cubicBezTo>
                    <a:pt x="665081" y="693728"/>
                    <a:pt x="658218" y="684255"/>
                    <a:pt x="653350" y="673276"/>
                  </a:cubicBezTo>
                  <a:lnTo>
                    <a:pt x="409039" y="122261"/>
                  </a:lnTo>
                  <a:cubicBezTo>
                    <a:pt x="389567" y="78345"/>
                    <a:pt x="409383" y="26958"/>
                    <a:pt x="453299" y="7487"/>
                  </a:cubicBezTo>
                  <a:cubicBezTo>
                    <a:pt x="497215" y="-11985"/>
                    <a:pt x="548602" y="7832"/>
                    <a:pt x="568073" y="51747"/>
                  </a:cubicBezTo>
                  <a:lnTo>
                    <a:pt x="812385" y="602763"/>
                  </a:lnTo>
                  <a:lnTo>
                    <a:pt x="816172" y="619851"/>
                  </a:lnTo>
                  <a:lnTo>
                    <a:pt x="1264639" y="862343"/>
                  </a:lnTo>
                  <a:lnTo>
                    <a:pt x="1299039" y="852703"/>
                  </a:lnTo>
                  <a:cubicBezTo>
                    <a:pt x="1350504" y="843470"/>
                    <a:pt x="1405183" y="848978"/>
                    <a:pt x="1456595" y="871730"/>
                  </a:cubicBezTo>
                  <a:lnTo>
                    <a:pt x="2227454" y="1212869"/>
                  </a:lnTo>
                  <a:lnTo>
                    <a:pt x="1786955" y="602557"/>
                  </a:lnTo>
                  <a:cubicBezTo>
                    <a:pt x="1757658" y="561966"/>
                    <a:pt x="1766814" y="505311"/>
                    <a:pt x="1807405" y="476014"/>
                  </a:cubicBezTo>
                  <a:lnTo>
                    <a:pt x="1807404" y="476016"/>
                  </a:lnTo>
                  <a:cubicBezTo>
                    <a:pt x="1847995" y="446719"/>
                    <a:pt x="1904650" y="455875"/>
                    <a:pt x="1933947" y="496465"/>
                  </a:cubicBezTo>
                  <a:lnTo>
                    <a:pt x="2561535" y="1365988"/>
                  </a:lnTo>
                  <a:lnTo>
                    <a:pt x="2567544" y="1369406"/>
                  </a:lnTo>
                  <a:cubicBezTo>
                    <a:pt x="2611634" y="1400781"/>
                    <a:pt x="2644321" y="1444009"/>
                    <a:pt x="2663103" y="1492611"/>
                  </a:cubicBezTo>
                  <a:lnTo>
                    <a:pt x="2663310" y="1493772"/>
                  </a:lnTo>
                  <a:lnTo>
                    <a:pt x="2678375" y="1482155"/>
                  </a:lnTo>
                  <a:cubicBezTo>
                    <a:pt x="2779409" y="1418811"/>
                    <a:pt x="2909081" y="1405152"/>
                    <a:pt x="3026337" y="1457043"/>
                  </a:cubicBezTo>
                  <a:cubicBezTo>
                    <a:pt x="3213946" y="1540069"/>
                    <a:pt x="3298728" y="1759462"/>
                    <a:pt x="3215703" y="19470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E52F07F-934E-408B-8718-1781427913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0749" y="485308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BAD6DAB9-E59F-4DAA-9BE4-F378CF135E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4596" y="5249805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09D0137C-352E-49DF-9391-A1EF985A19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9292" y="507193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13F129E2-1442-4F06-90BA-1829AAE0E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628" y="4714827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37BFAE0B-D223-4FE9-B926-206FBC9749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5727" y="4357722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8A9A33DD-29A1-42C4-96D4-24C45B792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6139" y="4537148"/>
              <a:ext cx="57865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CB7D7C5-3589-4603-9499-723A88794827}"/>
                </a:ext>
              </a:extLst>
            </p:cNvPr>
            <p:cNvSpPr/>
            <p:nvPr/>
          </p:nvSpPr>
          <p:spPr>
            <a:xfrm>
              <a:off x="6351480" y="3932288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C884DFD-A7C9-48B2-BF4A-5AF81B35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292698" y="5872175"/>
              <a:ext cx="647012" cy="647012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D07214B-BBC3-480D-9D81-9D1AA8E89E46}"/>
                </a:ext>
              </a:extLst>
            </p:cNvPr>
            <p:cNvGrpSpPr/>
            <p:nvPr/>
          </p:nvGrpSpPr>
          <p:grpSpPr>
            <a:xfrm>
              <a:off x="8901442" y="3932288"/>
              <a:ext cx="556138" cy="2628908"/>
              <a:chOff x="2758167" y="3978474"/>
              <a:chExt cx="556138" cy="2628908"/>
            </a:xfrm>
          </p:grpSpPr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C5A6B3D-D696-4894-9F84-655922FFC6E5}"/>
                  </a:ext>
                </a:extLst>
              </p:cNvPr>
              <p:cNvCxnSpPr>
                <a:cxnSpLocks/>
                <a:stCxn id="58" idx="0"/>
                <a:endCxn id="58" idx="2"/>
              </p:cNvCxnSpPr>
              <p:nvPr/>
            </p:nvCxnSpPr>
            <p:spPr>
              <a:xfrm>
                <a:off x="2969514" y="3978474"/>
                <a:ext cx="0" cy="26289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화살표: 오른쪽 97">
                <a:extLst>
                  <a:ext uri="{FF2B5EF4-FFF2-40B4-BE49-F238E27FC236}">
                    <a16:creationId xmlns:a16="http://schemas.microsoft.com/office/drawing/2014/main" id="{778E4D01-246A-4A95-AB86-D12A5F53750A}"/>
                  </a:ext>
                </a:extLst>
              </p:cNvPr>
              <p:cNvSpPr/>
              <p:nvPr/>
            </p:nvSpPr>
            <p:spPr>
              <a:xfrm>
                <a:off x="2758167" y="5012165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9B024DC-F0E8-4800-B205-E80BF559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9058201" y="5865583"/>
              <a:ext cx="647012" cy="647012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B891FD4-6F7E-419F-BB58-BCDADAAD000F}"/>
                </a:ext>
              </a:extLst>
            </p:cNvPr>
            <p:cNvGrpSpPr/>
            <p:nvPr/>
          </p:nvGrpSpPr>
          <p:grpSpPr>
            <a:xfrm rot="2045768">
              <a:off x="8390202" y="4807595"/>
              <a:ext cx="2619647" cy="2241868"/>
              <a:chOff x="9317975" y="1518121"/>
              <a:chExt cx="5143078" cy="4401394"/>
            </a:xfrm>
          </p:grpSpPr>
          <p:pic>
            <p:nvPicPr>
              <p:cNvPr id="101" name="Picture 14" descr="부메랑 무료 아이콘 의 Selman Icons">
                <a:extLst>
                  <a:ext uri="{FF2B5EF4-FFF2-40B4-BE49-F238E27FC236}">
                    <a16:creationId xmlns:a16="http://schemas.microsoft.com/office/drawing/2014/main" id="{DF5E1CBB-6CDC-45AE-B860-BC8312EBA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283206">
                <a:off x="9317975" y="4631187"/>
                <a:ext cx="1288328" cy="1288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377B2B5F-02FF-4A7B-87A5-C1CB68ABA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452" y="529399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7E027B0-65EC-45BF-A796-3037AB7A4C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35299" y="5690710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EDE153FA-D73C-4391-AC28-545946DEA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9995" y="551283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272151F6-1C70-4387-B134-F4D0951C4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13331" y="5155732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B186CD46-9726-4DA1-81F8-91838198A4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6430" y="4798627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12FACE1D-2597-4B2A-BF69-A13A0DACC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76842" y="4978053"/>
                <a:ext cx="57865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4EDF8A92-AAD5-4B8A-A2CA-610AB6D42A0B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403661" y="1733669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DEA227DD-93F9-453E-AD9D-6391CF545E98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437932" y="1661818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536FDE28-3C93-4C8D-B820-A97531E259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472203" y="1589970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1D9FE44-574E-436A-8FB3-08EB2029AF42}"/>
                  </a:ext>
                </a:extLst>
              </p:cNvPr>
              <p:cNvCxnSpPr>
                <a:cxnSpLocks/>
              </p:cNvCxnSpPr>
              <p:nvPr/>
            </p:nvCxnSpPr>
            <p:spPr>
              <a:xfrm rot="19554232" flipH="1" flipV="1">
                <a:off x="12506475" y="1518121"/>
                <a:ext cx="1954578" cy="172617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2EDA5A9-4D58-4354-8053-A650671D0C3A}"/>
                </a:ext>
              </a:extLst>
            </p:cNvPr>
            <p:cNvSpPr/>
            <p:nvPr/>
          </p:nvSpPr>
          <p:spPr>
            <a:xfrm rot="19588543" flipH="1">
              <a:off x="11034015" y="4077813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6599D77D-0B39-4FFB-801E-DD615582DB97}"/>
                </a:ext>
              </a:extLst>
            </p:cNvPr>
            <p:cNvSpPr/>
            <p:nvPr/>
          </p:nvSpPr>
          <p:spPr>
            <a:xfrm rot="2011457">
              <a:off x="6382302" y="4084416"/>
              <a:ext cx="810869" cy="1116764"/>
            </a:xfrm>
            <a:custGeom>
              <a:avLst/>
              <a:gdLst>
                <a:gd name="connsiteX0" fmla="*/ 166353 w 2379311"/>
                <a:gd name="connsiteY0" fmla="*/ 233578 h 3276890"/>
                <a:gd name="connsiteX1" fmla="*/ 681196 w 2379311"/>
                <a:gd name="connsiteY1" fmla="*/ 338097 h 3276890"/>
                <a:gd name="connsiteX2" fmla="*/ 714784 w 2379311"/>
                <a:gd name="connsiteY2" fmla="*/ 685343 h 3276890"/>
                <a:gd name="connsiteX3" fmla="*/ 705858 w 2379311"/>
                <a:gd name="connsiteY3" fmla="*/ 702142 h 3276890"/>
                <a:gd name="connsiteX4" fmla="*/ 707037 w 2379311"/>
                <a:gd name="connsiteY4" fmla="*/ 702152 h 3276890"/>
                <a:gd name="connsiteX5" fmla="*/ 844521 w 2379311"/>
                <a:gd name="connsiteY5" fmla="*/ 775699 h 3276890"/>
                <a:gd name="connsiteX6" fmla="*/ 850450 w 2379311"/>
                <a:gd name="connsiteY6" fmla="*/ 782948 h 3276890"/>
                <a:gd name="connsiteX7" fmla="*/ 1591684 w 2379311"/>
                <a:gd name="connsiteY7" fmla="*/ 27173 h 3276890"/>
                <a:gd name="connsiteX8" fmla="*/ 1719862 w 2379311"/>
                <a:gd name="connsiteY8" fmla="*/ 25928 h 3276890"/>
                <a:gd name="connsiteX9" fmla="*/ 1719861 w 2379311"/>
                <a:gd name="connsiteY9" fmla="*/ 25928 h 3276890"/>
                <a:gd name="connsiteX10" fmla="*/ 1721106 w 2379311"/>
                <a:gd name="connsiteY10" fmla="*/ 154106 h 3276890"/>
                <a:gd name="connsiteX11" fmla="*/ 956094 w 2379311"/>
                <a:gd name="connsiteY11" fmla="*/ 934126 h 3276890"/>
                <a:gd name="connsiteX12" fmla="*/ 1521431 w 2379311"/>
                <a:gd name="connsiteY12" fmla="*/ 1787472 h 3276890"/>
                <a:gd name="connsiteX13" fmla="*/ 1562005 w 2379311"/>
                <a:gd name="connsiteY13" fmla="*/ 1887342 h 3276890"/>
                <a:gd name="connsiteX14" fmla="*/ 1562871 w 2379311"/>
                <a:gd name="connsiteY14" fmla="*/ 1897181 h 3276890"/>
                <a:gd name="connsiteX15" fmla="*/ 2358081 w 2379311"/>
                <a:gd name="connsiteY15" fmla="*/ 2844121 h 3276890"/>
                <a:gd name="connsiteX16" fmla="*/ 2346959 w 2379311"/>
                <a:gd name="connsiteY16" fmla="*/ 2971822 h 3276890"/>
                <a:gd name="connsiteX17" fmla="*/ 2346960 w 2379311"/>
                <a:gd name="connsiteY17" fmla="*/ 2971821 h 3276890"/>
                <a:gd name="connsiteX18" fmla="*/ 2219259 w 2379311"/>
                <a:gd name="connsiteY18" fmla="*/ 2960699 h 3276890"/>
                <a:gd name="connsiteX19" fmla="*/ 1502134 w 2379311"/>
                <a:gd name="connsiteY19" fmla="*/ 2106745 h 3276890"/>
                <a:gd name="connsiteX20" fmla="*/ 1445051 w 2379311"/>
                <a:gd name="connsiteY20" fmla="*/ 2163704 h 3276890"/>
                <a:gd name="connsiteX21" fmla="*/ 1445052 w 2379311"/>
                <a:gd name="connsiteY21" fmla="*/ 2163703 h 3276890"/>
                <a:gd name="connsiteX22" fmla="*/ 1381584 w 2379311"/>
                <a:gd name="connsiteY22" fmla="*/ 2189488 h 3276890"/>
                <a:gd name="connsiteX23" fmla="*/ 1947998 w 2379311"/>
                <a:gd name="connsiteY23" fmla="*/ 3139833 h 3276890"/>
                <a:gd name="connsiteX24" fmla="*/ 1916543 w 2379311"/>
                <a:gd name="connsiteY24" fmla="*/ 3264098 h 3276890"/>
                <a:gd name="connsiteX25" fmla="*/ 1916544 w 2379311"/>
                <a:gd name="connsiteY25" fmla="*/ 3264096 h 3276890"/>
                <a:gd name="connsiteX26" fmla="*/ 1792278 w 2379311"/>
                <a:gd name="connsiteY26" fmla="*/ 3232642 h 3276890"/>
                <a:gd name="connsiteX27" fmla="*/ 1159852 w 2379311"/>
                <a:gd name="connsiteY27" fmla="*/ 2171542 h 3276890"/>
                <a:gd name="connsiteX28" fmla="*/ 1144962 w 2379311"/>
                <a:gd name="connsiteY28" fmla="*/ 2163630 h 3276890"/>
                <a:gd name="connsiteX29" fmla="*/ 1068820 w 2379311"/>
                <a:gd name="connsiteY29" fmla="*/ 2087323 h 3276890"/>
                <a:gd name="connsiteX30" fmla="*/ 598153 w 2379311"/>
                <a:gd name="connsiteY30" fmla="*/ 1376878 h 3276890"/>
                <a:gd name="connsiteX31" fmla="*/ 598152 w 2379311"/>
                <a:gd name="connsiteY31" fmla="*/ 2153247 h 3276890"/>
                <a:gd name="connsiteX32" fmla="*/ 507512 w 2379311"/>
                <a:gd name="connsiteY32" fmla="*/ 2243887 h 3276890"/>
                <a:gd name="connsiteX33" fmla="*/ 507513 w 2379311"/>
                <a:gd name="connsiteY33" fmla="*/ 2243886 h 3276890"/>
                <a:gd name="connsiteX34" fmla="*/ 416873 w 2379311"/>
                <a:gd name="connsiteY34" fmla="*/ 2153246 h 3276890"/>
                <a:gd name="connsiteX35" fmla="*/ 416873 w 2379311"/>
                <a:gd name="connsiteY35" fmla="*/ 1099407 h 3276890"/>
                <a:gd name="connsiteX36" fmla="*/ 401105 w 2379311"/>
                <a:gd name="connsiteY36" fmla="*/ 1069460 h 3276890"/>
                <a:gd name="connsiteX37" fmla="*/ 386992 w 2379311"/>
                <a:gd name="connsiteY37" fmla="*/ 914180 h 3276890"/>
                <a:gd name="connsiteX38" fmla="*/ 387443 w 2379311"/>
                <a:gd name="connsiteY38" fmla="*/ 913091 h 3276890"/>
                <a:gd name="connsiteX39" fmla="*/ 368493 w 2379311"/>
                <a:gd name="connsiteY39" fmla="*/ 914759 h 3276890"/>
                <a:gd name="connsiteX40" fmla="*/ 61834 w 2379311"/>
                <a:gd name="connsiteY40" fmla="*/ 748421 h 3276890"/>
                <a:gd name="connsiteX41" fmla="*/ 166353 w 2379311"/>
                <a:gd name="connsiteY41" fmla="*/ 233578 h 32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9311" h="3276890">
                  <a:moveTo>
                    <a:pt x="166353" y="233578"/>
                  </a:moveTo>
                  <a:cubicBezTo>
                    <a:pt x="337385" y="120270"/>
                    <a:pt x="567888" y="167065"/>
                    <a:pt x="681196" y="338097"/>
                  </a:cubicBezTo>
                  <a:cubicBezTo>
                    <a:pt x="752014" y="444992"/>
                    <a:pt x="760291" y="575118"/>
                    <a:pt x="714784" y="685343"/>
                  </a:cubicBezTo>
                  <a:lnTo>
                    <a:pt x="705858" y="702142"/>
                  </a:lnTo>
                  <a:lnTo>
                    <a:pt x="707037" y="702152"/>
                  </a:lnTo>
                  <a:cubicBezTo>
                    <a:pt x="758100" y="712518"/>
                    <a:pt x="806198" y="737494"/>
                    <a:pt x="844521" y="775699"/>
                  </a:cubicBezTo>
                  <a:lnTo>
                    <a:pt x="850450" y="782948"/>
                  </a:lnTo>
                  <a:lnTo>
                    <a:pt x="1591684" y="27173"/>
                  </a:lnTo>
                  <a:cubicBezTo>
                    <a:pt x="1626736" y="-8566"/>
                    <a:pt x="1684123" y="-9124"/>
                    <a:pt x="1719862" y="25928"/>
                  </a:cubicBezTo>
                  <a:lnTo>
                    <a:pt x="1719861" y="25928"/>
                  </a:lnTo>
                  <a:cubicBezTo>
                    <a:pt x="1755600" y="60980"/>
                    <a:pt x="1756158" y="118367"/>
                    <a:pt x="1721106" y="154106"/>
                  </a:cubicBezTo>
                  <a:lnTo>
                    <a:pt x="956094" y="934126"/>
                  </a:lnTo>
                  <a:lnTo>
                    <a:pt x="1521431" y="1787472"/>
                  </a:lnTo>
                  <a:cubicBezTo>
                    <a:pt x="1542131" y="1818718"/>
                    <a:pt x="1555519" y="1852681"/>
                    <a:pt x="1562005" y="1887342"/>
                  </a:cubicBezTo>
                  <a:lnTo>
                    <a:pt x="1562871" y="1897181"/>
                  </a:lnTo>
                  <a:lnTo>
                    <a:pt x="2358081" y="2844121"/>
                  </a:lnTo>
                  <a:cubicBezTo>
                    <a:pt x="2390274" y="2882456"/>
                    <a:pt x="2385294" y="2939630"/>
                    <a:pt x="2346959" y="2971822"/>
                  </a:cubicBezTo>
                  <a:lnTo>
                    <a:pt x="2346960" y="2971821"/>
                  </a:lnTo>
                  <a:cubicBezTo>
                    <a:pt x="2308625" y="3004013"/>
                    <a:pt x="2251451" y="2999033"/>
                    <a:pt x="2219259" y="2960699"/>
                  </a:cubicBezTo>
                  <a:lnTo>
                    <a:pt x="1502134" y="2106745"/>
                  </a:lnTo>
                  <a:lnTo>
                    <a:pt x="1445051" y="2163704"/>
                  </a:lnTo>
                  <a:lnTo>
                    <a:pt x="1445052" y="2163703"/>
                  </a:lnTo>
                  <a:lnTo>
                    <a:pt x="1381584" y="2189488"/>
                  </a:lnTo>
                  <a:lnTo>
                    <a:pt x="1947998" y="3139833"/>
                  </a:lnTo>
                  <a:cubicBezTo>
                    <a:pt x="1973627" y="3182833"/>
                    <a:pt x="1959544" y="3238469"/>
                    <a:pt x="1916543" y="3264098"/>
                  </a:cubicBezTo>
                  <a:lnTo>
                    <a:pt x="1916544" y="3264096"/>
                  </a:lnTo>
                  <a:cubicBezTo>
                    <a:pt x="1873543" y="3289725"/>
                    <a:pt x="1817907" y="3275643"/>
                    <a:pt x="1792278" y="3232642"/>
                  </a:cubicBezTo>
                  <a:lnTo>
                    <a:pt x="1159852" y="2171542"/>
                  </a:lnTo>
                  <a:lnTo>
                    <a:pt x="1144962" y="2163630"/>
                  </a:lnTo>
                  <a:cubicBezTo>
                    <a:pt x="1115573" y="2144142"/>
                    <a:pt x="1089520" y="2118570"/>
                    <a:pt x="1068820" y="2087323"/>
                  </a:cubicBezTo>
                  <a:lnTo>
                    <a:pt x="598153" y="1376878"/>
                  </a:lnTo>
                  <a:lnTo>
                    <a:pt x="598152" y="2153247"/>
                  </a:lnTo>
                  <a:cubicBezTo>
                    <a:pt x="598152" y="2203306"/>
                    <a:pt x="557571" y="2243887"/>
                    <a:pt x="507512" y="2243887"/>
                  </a:cubicBezTo>
                  <a:lnTo>
                    <a:pt x="507513" y="2243886"/>
                  </a:lnTo>
                  <a:cubicBezTo>
                    <a:pt x="457454" y="2243886"/>
                    <a:pt x="416873" y="2203305"/>
                    <a:pt x="416873" y="2153246"/>
                  </a:cubicBezTo>
                  <a:lnTo>
                    <a:pt x="416873" y="1099407"/>
                  </a:lnTo>
                  <a:lnTo>
                    <a:pt x="401105" y="1069460"/>
                  </a:lnTo>
                  <a:cubicBezTo>
                    <a:pt x="380870" y="1019272"/>
                    <a:pt x="376626" y="965243"/>
                    <a:pt x="386992" y="914180"/>
                  </a:cubicBezTo>
                  <a:lnTo>
                    <a:pt x="387443" y="913091"/>
                  </a:lnTo>
                  <a:lnTo>
                    <a:pt x="368493" y="914759"/>
                  </a:lnTo>
                  <a:cubicBezTo>
                    <a:pt x="249249" y="913681"/>
                    <a:pt x="132652" y="855316"/>
                    <a:pt x="61834" y="748421"/>
                  </a:cubicBezTo>
                  <a:cubicBezTo>
                    <a:pt x="-51473" y="577389"/>
                    <a:pt x="-4679" y="346886"/>
                    <a:pt x="166353" y="23357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E06863-0A02-48B7-8ED0-0255744C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5457" y="4542460"/>
              <a:ext cx="1201867" cy="1182585"/>
            </a:xfrm>
            <a:prstGeom prst="rect">
              <a:avLst/>
            </a:prstGeom>
          </p:spPr>
        </p:pic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860A8C2E-8370-4EFB-927A-7D77C1E25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05" y="759000"/>
            <a:ext cx="5779509" cy="16826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D2206-145B-4F6B-8208-495E34289DDD}"/>
              </a:ext>
            </a:extLst>
          </p:cNvPr>
          <p:cNvSpPr txBox="1"/>
          <p:nvPr/>
        </p:nvSpPr>
        <p:spPr>
          <a:xfrm>
            <a:off x="11348720" y="645789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/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p7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/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A0F336-3FD0-41AA-ACD1-E7CCC88DD36D}"/>
              </a:ext>
            </a:extLst>
          </p:cNvPr>
          <p:cNvSpPr txBox="1"/>
          <p:nvPr/>
        </p:nvSpPr>
        <p:spPr>
          <a:xfrm>
            <a:off x="6254650" y="2851041"/>
            <a:ext cx="5668498" cy="381642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dirty="0">
                <a:solidFill>
                  <a:schemeClr val="bg1"/>
                </a:solidFill>
              </a:rPr>
              <a:t>무기가 </a:t>
            </a:r>
            <a:r>
              <a:rPr lang="en-US" altLang="ko-KR" dirty="0">
                <a:solidFill>
                  <a:schemeClr val="bg1"/>
                </a:solidFill>
              </a:rPr>
              <a:t>obj</a:t>
            </a:r>
            <a:r>
              <a:rPr lang="ko-KR" altLang="en-US" dirty="0">
                <a:solidFill>
                  <a:schemeClr val="bg1"/>
                </a:solidFill>
              </a:rPr>
              <a:t>에 붙어있는 상태에서 회수를 할 때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   </a:t>
            </a:r>
            <a:r>
              <a:rPr lang="ko-KR" altLang="en-US" b="1" dirty="0">
                <a:solidFill>
                  <a:srgbClr val="00B0F0"/>
                </a:solidFill>
              </a:rPr>
              <a:t>플레이어는 밀쳐지고</a:t>
            </a:r>
            <a:r>
              <a:rPr lang="en-US" altLang="ko-KR" b="1" dirty="0">
                <a:solidFill>
                  <a:srgbClr val="00B0F0"/>
                </a:solidFill>
              </a:rPr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피해를 입는다</a:t>
            </a:r>
            <a:r>
              <a:rPr lang="en-US" altLang="ko-KR" b="1" dirty="0">
                <a:solidFill>
                  <a:srgbClr val="00B0F0"/>
                </a:solidFill>
              </a:rPr>
              <a:t>.</a:t>
            </a:r>
          </a:p>
          <a:p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밀쳐지는 정도는 무기가 날아온 거리에 </a:t>
            </a:r>
            <a:r>
              <a:rPr lang="ko-KR" altLang="en-US" sz="1600" b="1" i="1" dirty="0">
                <a:solidFill>
                  <a:schemeClr val="bg1">
                    <a:lumMod val="75000"/>
                  </a:schemeClr>
                </a:solidFill>
              </a:rPr>
              <a:t>비례한 보정 값에 따라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정해진다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6C687-10BA-41D0-BC7B-A9B320485A70}"/>
              </a:ext>
            </a:extLst>
          </p:cNvPr>
          <p:cNvGrpSpPr/>
          <p:nvPr/>
        </p:nvGrpSpPr>
        <p:grpSpPr>
          <a:xfrm>
            <a:off x="6282295" y="3941957"/>
            <a:ext cx="5574860" cy="2700346"/>
            <a:chOff x="6282295" y="3967124"/>
            <a:chExt cx="5574860" cy="2700346"/>
          </a:xfrm>
        </p:grpSpPr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D538BC8D-2947-49AA-957E-34BC42A0C19C}"/>
                </a:ext>
              </a:extLst>
            </p:cNvPr>
            <p:cNvSpPr/>
            <p:nvPr/>
          </p:nvSpPr>
          <p:spPr>
            <a:xfrm>
              <a:off x="6334537" y="3967124"/>
              <a:ext cx="5522618" cy="2628908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4E83208-6B75-4718-8CD1-006AED04D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282295" y="5912495"/>
              <a:ext cx="647012" cy="64701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DF3EE8-CF9D-4968-A919-B505D9AB1B90}"/>
                </a:ext>
              </a:extLst>
            </p:cNvPr>
            <p:cNvGrpSpPr/>
            <p:nvPr/>
          </p:nvGrpSpPr>
          <p:grpSpPr>
            <a:xfrm>
              <a:off x="6360395" y="4911980"/>
              <a:ext cx="1534848" cy="1116764"/>
              <a:chOff x="6696942" y="4922616"/>
              <a:chExt cx="1534848" cy="1116764"/>
            </a:xfrm>
          </p:grpSpPr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53862326-8EC2-4202-99CC-168F3E9B1FC8}"/>
                  </a:ext>
                </a:extLst>
              </p:cNvPr>
              <p:cNvSpPr/>
              <p:nvPr/>
            </p:nvSpPr>
            <p:spPr>
              <a:xfrm rot="19588543" flipH="1">
                <a:off x="7420921" y="4922616"/>
                <a:ext cx="810869" cy="1116764"/>
              </a:xfrm>
              <a:custGeom>
                <a:avLst/>
                <a:gdLst>
                  <a:gd name="connsiteX0" fmla="*/ 166353 w 2379311"/>
                  <a:gd name="connsiteY0" fmla="*/ 233578 h 3276890"/>
                  <a:gd name="connsiteX1" fmla="*/ 681196 w 2379311"/>
                  <a:gd name="connsiteY1" fmla="*/ 338097 h 3276890"/>
                  <a:gd name="connsiteX2" fmla="*/ 714784 w 2379311"/>
                  <a:gd name="connsiteY2" fmla="*/ 685343 h 3276890"/>
                  <a:gd name="connsiteX3" fmla="*/ 705858 w 2379311"/>
                  <a:gd name="connsiteY3" fmla="*/ 702142 h 3276890"/>
                  <a:gd name="connsiteX4" fmla="*/ 707037 w 2379311"/>
                  <a:gd name="connsiteY4" fmla="*/ 702152 h 3276890"/>
                  <a:gd name="connsiteX5" fmla="*/ 844521 w 2379311"/>
                  <a:gd name="connsiteY5" fmla="*/ 775699 h 3276890"/>
                  <a:gd name="connsiteX6" fmla="*/ 850450 w 2379311"/>
                  <a:gd name="connsiteY6" fmla="*/ 782948 h 3276890"/>
                  <a:gd name="connsiteX7" fmla="*/ 1591684 w 2379311"/>
                  <a:gd name="connsiteY7" fmla="*/ 27173 h 3276890"/>
                  <a:gd name="connsiteX8" fmla="*/ 1719862 w 2379311"/>
                  <a:gd name="connsiteY8" fmla="*/ 25928 h 3276890"/>
                  <a:gd name="connsiteX9" fmla="*/ 1719861 w 2379311"/>
                  <a:gd name="connsiteY9" fmla="*/ 25928 h 3276890"/>
                  <a:gd name="connsiteX10" fmla="*/ 1721106 w 2379311"/>
                  <a:gd name="connsiteY10" fmla="*/ 154106 h 3276890"/>
                  <a:gd name="connsiteX11" fmla="*/ 956094 w 2379311"/>
                  <a:gd name="connsiteY11" fmla="*/ 934126 h 3276890"/>
                  <a:gd name="connsiteX12" fmla="*/ 1521431 w 2379311"/>
                  <a:gd name="connsiteY12" fmla="*/ 1787472 h 3276890"/>
                  <a:gd name="connsiteX13" fmla="*/ 1562005 w 2379311"/>
                  <a:gd name="connsiteY13" fmla="*/ 1887342 h 3276890"/>
                  <a:gd name="connsiteX14" fmla="*/ 1562871 w 2379311"/>
                  <a:gd name="connsiteY14" fmla="*/ 1897181 h 3276890"/>
                  <a:gd name="connsiteX15" fmla="*/ 2358081 w 2379311"/>
                  <a:gd name="connsiteY15" fmla="*/ 2844121 h 3276890"/>
                  <a:gd name="connsiteX16" fmla="*/ 2346959 w 2379311"/>
                  <a:gd name="connsiteY16" fmla="*/ 2971822 h 3276890"/>
                  <a:gd name="connsiteX17" fmla="*/ 2346960 w 2379311"/>
                  <a:gd name="connsiteY17" fmla="*/ 2971821 h 3276890"/>
                  <a:gd name="connsiteX18" fmla="*/ 2219259 w 2379311"/>
                  <a:gd name="connsiteY18" fmla="*/ 2960699 h 3276890"/>
                  <a:gd name="connsiteX19" fmla="*/ 1502134 w 2379311"/>
                  <a:gd name="connsiteY19" fmla="*/ 2106745 h 3276890"/>
                  <a:gd name="connsiteX20" fmla="*/ 1445051 w 2379311"/>
                  <a:gd name="connsiteY20" fmla="*/ 2163704 h 3276890"/>
                  <a:gd name="connsiteX21" fmla="*/ 1445052 w 2379311"/>
                  <a:gd name="connsiteY21" fmla="*/ 2163703 h 3276890"/>
                  <a:gd name="connsiteX22" fmla="*/ 1381584 w 2379311"/>
                  <a:gd name="connsiteY22" fmla="*/ 2189488 h 3276890"/>
                  <a:gd name="connsiteX23" fmla="*/ 1947998 w 2379311"/>
                  <a:gd name="connsiteY23" fmla="*/ 3139833 h 3276890"/>
                  <a:gd name="connsiteX24" fmla="*/ 1916543 w 2379311"/>
                  <a:gd name="connsiteY24" fmla="*/ 3264098 h 3276890"/>
                  <a:gd name="connsiteX25" fmla="*/ 1916544 w 2379311"/>
                  <a:gd name="connsiteY25" fmla="*/ 3264096 h 3276890"/>
                  <a:gd name="connsiteX26" fmla="*/ 1792278 w 2379311"/>
                  <a:gd name="connsiteY26" fmla="*/ 3232642 h 3276890"/>
                  <a:gd name="connsiteX27" fmla="*/ 1159852 w 2379311"/>
                  <a:gd name="connsiteY27" fmla="*/ 2171542 h 3276890"/>
                  <a:gd name="connsiteX28" fmla="*/ 1144962 w 2379311"/>
                  <a:gd name="connsiteY28" fmla="*/ 2163630 h 3276890"/>
                  <a:gd name="connsiteX29" fmla="*/ 1068820 w 2379311"/>
                  <a:gd name="connsiteY29" fmla="*/ 2087323 h 3276890"/>
                  <a:gd name="connsiteX30" fmla="*/ 598153 w 2379311"/>
                  <a:gd name="connsiteY30" fmla="*/ 1376878 h 3276890"/>
                  <a:gd name="connsiteX31" fmla="*/ 598152 w 2379311"/>
                  <a:gd name="connsiteY31" fmla="*/ 2153247 h 3276890"/>
                  <a:gd name="connsiteX32" fmla="*/ 507512 w 2379311"/>
                  <a:gd name="connsiteY32" fmla="*/ 2243887 h 3276890"/>
                  <a:gd name="connsiteX33" fmla="*/ 507513 w 2379311"/>
                  <a:gd name="connsiteY33" fmla="*/ 2243886 h 3276890"/>
                  <a:gd name="connsiteX34" fmla="*/ 416873 w 2379311"/>
                  <a:gd name="connsiteY34" fmla="*/ 2153246 h 3276890"/>
                  <a:gd name="connsiteX35" fmla="*/ 416873 w 2379311"/>
                  <a:gd name="connsiteY35" fmla="*/ 1099407 h 3276890"/>
                  <a:gd name="connsiteX36" fmla="*/ 401105 w 2379311"/>
                  <a:gd name="connsiteY36" fmla="*/ 1069460 h 3276890"/>
                  <a:gd name="connsiteX37" fmla="*/ 386992 w 2379311"/>
                  <a:gd name="connsiteY37" fmla="*/ 914180 h 3276890"/>
                  <a:gd name="connsiteX38" fmla="*/ 387443 w 2379311"/>
                  <a:gd name="connsiteY38" fmla="*/ 913091 h 3276890"/>
                  <a:gd name="connsiteX39" fmla="*/ 368493 w 2379311"/>
                  <a:gd name="connsiteY39" fmla="*/ 914759 h 3276890"/>
                  <a:gd name="connsiteX40" fmla="*/ 61834 w 2379311"/>
                  <a:gd name="connsiteY40" fmla="*/ 748421 h 3276890"/>
                  <a:gd name="connsiteX41" fmla="*/ 166353 w 2379311"/>
                  <a:gd name="connsiteY41" fmla="*/ 233578 h 327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379311" h="3276890">
                    <a:moveTo>
                      <a:pt x="166353" y="233578"/>
                    </a:moveTo>
                    <a:cubicBezTo>
                      <a:pt x="337385" y="120270"/>
                      <a:pt x="567888" y="167065"/>
                      <a:pt x="681196" y="338097"/>
                    </a:cubicBezTo>
                    <a:cubicBezTo>
                      <a:pt x="752014" y="444992"/>
                      <a:pt x="760291" y="575118"/>
                      <a:pt x="714784" y="685343"/>
                    </a:cubicBezTo>
                    <a:lnTo>
                      <a:pt x="705858" y="702142"/>
                    </a:lnTo>
                    <a:lnTo>
                      <a:pt x="707037" y="702152"/>
                    </a:lnTo>
                    <a:cubicBezTo>
                      <a:pt x="758100" y="712518"/>
                      <a:pt x="806198" y="737494"/>
                      <a:pt x="844521" y="775699"/>
                    </a:cubicBezTo>
                    <a:lnTo>
                      <a:pt x="850450" y="782948"/>
                    </a:lnTo>
                    <a:lnTo>
                      <a:pt x="1591684" y="27173"/>
                    </a:lnTo>
                    <a:cubicBezTo>
                      <a:pt x="1626736" y="-8566"/>
                      <a:pt x="1684123" y="-9124"/>
                      <a:pt x="1719862" y="25928"/>
                    </a:cubicBezTo>
                    <a:lnTo>
                      <a:pt x="1719861" y="25928"/>
                    </a:lnTo>
                    <a:cubicBezTo>
                      <a:pt x="1755600" y="60980"/>
                      <a:pt x="1756158" y="118367"/>
                      <a:pt x="1721106" y="154106"/>
                    </a:cubicBezTo>
                    <a:lnTo>
                      <a:pt x="956094" y="934126"/>
                    </a:lnTo>
                    <a:lnTo>
                      <a:pt x="1521431" y="1787472"/>
                    </a:lnTo>
                    <a:cubicBezTo>
                      <a:pt x="1542131" y="1818718"/>
                      <a:pt x="1555519" y="1852681"/>
                      <a:pt x="1562005" y="1887342"/>
                    </a:cubicBezTo>
                    <a:lnTo>
                      <a:pt x="1562871" y="1897181"/>
                    </a:lnTo>
                    <a:lnTo>
                      <a:pt x="2358081" y="2844121"/>
                    </a:lnTo>
                    <a:cubicBezTo>
                      <a:pt x="2390274" y="2882456"/>
                      <a:pt x="2385294" y="2939630"/>
                      <a:pt x="2346959" y="2971822"/>
                    </a:cubicBezTo>
                    <a:lnTo>
                      <a:pt x="2346960" y="2971821"/>
                    </a:lnTo>
                    <a:cubicBezTo>
                      <a:pt x="2308625" y="3004013"/>
                      <a:pt x="2251451" y="2999033"/>
                      <a:pt x="2219259" y="2960699"/>
                    </a:cubicBezTo>
                    <a:lnTo>
                      <a:pt x="1502134" y="2106745"/>
                    </a:lnTo>
                    <a:lnTo>
                      <a:pt x="1445051" y="2163704"/>
                    </a:lnTo>
                    <a:lnTo>
                      <a:pt x="1445052" y="2163703"/>
                    </a:lnTo>
                    <a:lnTo>
                      <a:pt x="1381584" y="2189488"/>
                    </a:lnTo>
                    <a:lnTo>
                      <a:pt x="1947998" y="3139833"/>
                    </a:lnTo>
                    <a:cubicBezTo>
                      <a:pt x="1973627" y="3182833"/>
                      <a:pt x="1959544" y="3238469"/>
                      <a:pt x="1916543" y="3264098"/>
                    </a:cubicBezTo>
                    <a:lnTo>
                      <a:pt x="1916544" y="3264096"/>
                    </a:lnTo>
                    <a:cubicBezTo>
                      <a:pt x="1873543" y="3289725"/>
                      <a:pt x="1817907" y="3275643"/>
                      <a:pt x="1792278" y="3232642"/>
                    </a:cubicBezTo>
                    <a:lnTo>
                      <a:pt x="1159852" y="2171542"/>
                    </a:lnTo>
                    <a:lnTo>
                      <a:pt x="1144962" y="2163630"/>
                    </a:lnTo>
                    <a:cubicBezTo>
                      <a:pt x="1115573" y="2144142"/>
                      <a:pt x="1089520" y="2118570"/>
                      <a:pt x="1068820" y="2087323"/>
                    </a:cubicBezTo>
                    <a:lnTo>
                      <a:pt x="598153" y="1376878"/>
                    </a:lnTo>
                    <a:lnTo>
                      <a:pt x="598152" y="2153247"/>
                    </a:lnTo>
                    <a:cubicBezTo>
                      <a:pt x="598152" y="2203306"/>
                      <a:pt x="557571" y="2243887"/>
                      <a:pt x="507512" y="2243887"/>
                    </a:cubicBezTo>
                    <a:lnTo>
                      <a:pt x="507513" y="2243886"/>
                    </a:lnTo>
                    <a:cubicBezTo>
                      <a:pt x="457454" y="2243886"/>
                      <a:pt x="416873" y="2203305"/>
                      <a:pt x="416873" y="2153246"/>
                    </a:cubicBezTo>
                    <a:lnTo>
                      <a:pt x="416873" y="1099407"/>
                    </a:lnTo>
                    <a:lnTo>
                      <a:pt x="401105" y="1069460"/>
                    </a:lnTo>
                    <a:cubicBezTo>
                      <a:pt x="380870" y="1019272"/>
                      <a:pt x="376626" y="965243"/>
                      <a:pt x="386992" y="914180"/>
                    </a:cubicBezTo>
                    <a:lnTo>
                      <a:pt x="387443" y="913091"/>
                    </a:lnTo>
                    <a:lnTo>
                      <a:pt x="368493" y="914759"/>
                    </a:lnTo>
                    <a:cubicBezTo>
                      <a:pt x="249249" y="913681"/>
                      <a:pt x="132652" y="855316"/>
                      <a:pt x="61834" y="748421"/>
                    </a:cubicBezTo>
                    <a:cubicBezTo>
                      <a:pt x="-51473" y="577389"/>
                      <a:pt x="-4679" y="346886"/>
                      <a:pt x="166353" y="23357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397940C-5129-42D8-815F-979115AFDB4D}"/>
                  </a:ext>
                </a:extLst>
              </p:cNvPr>
              <p:cNvGrpSpPr/>
              <p:nvPr/>
            </p:nvGrpSpPr>
            <p:grpSpPr>
              <a:xfrm rot="21087314" flipH="1">
                <a:off x="6696942" y="5152890"/>
                <a:ext cx="834081" cy="656215"/>
                <a:chOff x="9071930" y="4667291"/>
                <a:chExt cx="1637525" cy="1288328"/>
              </a:xfrm>
            </p:grpSpPr>
            <p:pic>
              <p:nvPicPr>
                <p:cNvPr id="148" name="Picture 14" descr="부메랑 무료 아이콘 의 Selman Icons">
                  <a:extLst>
                    <a:ext uri="{FF2B5EF4-FFF2-40B4-BE49-F238E27FC236}">
                      <a16:creationId xmlns:a16="http://schemas.microsoft.com/office/drawing/2014/main" id="{C98CBCAB-84F8-49F6-9A2C-8712289F32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283206">
                  <a:off x="9071930" y="4667291"/>
                  <a:ext cx="1288328" cy="1288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49" name="직선 화살표 연결선 148">
                  <a:extLst>
                    <a:ext uri="{FF2B5EF4-FFF2-40B4-BE49-F238E27FC236}">
                      <a16:creationId xmlns:a16="http://schemas.microsoft.com/office/drawing/2014/main" id="{97E25A27-2597-4561-91B3-83C45A209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785413" y="5330093"/>
                  <a:ext cx="578652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화살표 연결선 149">
                  <a:extLst>
                    <a:ext uri="{FF2B5EF4-FFF2-40B4-BE49-F238E27FC236}">
                      <a16:creationId xmlns:a16="http://schemas.microsoft.com/office/drawing/2014/main" id="{C1061DAE-07D7-4C4C-9C1A-073124BF0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89260" y="5726813"/>
                  <a:ext cx="578652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화살표 연결선 150">
                  <a:extLst>
                    <a:ext uri="{FF2B5EF4-FFF2-40B4-BE49-F238E27FC236}">
                      <a16:creationId xmlns:a16="http://schemas.microsoft.com/office/drawing/2014/main" id="{B4802898-510A-492A-9485-78B10F173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53955" y="5548941"/>
                  <a:ext cx="578652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화살표 연결선 151">
                  <a:extLst>
                    <a:ext uri="{FF2B5EF4-FFF2-40B4-BE49-F238E27FC236}">
                      <a16:creationId xmlns:a16="http://schemas.microsoft.com/office/drawing/2014/main" id="{EF2030B1-81F0-4937-837D-CF815D3F5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67292" y="5191835"/>
                  <a:ext cx="578652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화살표 연결선 152">
                  <a:extLst>
                    <a:ext uri="{FF2B5EF4-FFF2-40B4-BE49-F238E27FC236}">
                      <a16:creationId xmlns:a16="http://schemas.microsoft.com/office/drawing/2014/main" id="{58F6DDF4-EBB7-42F6-BD36-969F121B8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00392" y="4834733"/>
                  <a:ext cx="578650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화살표 연결선 153">
                  <a:extLst>
                    <a:ext uri="{FF2B5EF4-FFF2-40B4-BE49-F238E27FC236}">
                      <a16:creationId xmlns:a16="http://schemas.microsoft.com/office/drawing/2014/main" id="{5ADAF097-9D7B-4CD9-ACEF-0AD633C7D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30803" y="5014158"/>
                  <a:ext cx="578652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2A6CEEF-E093-4C24-B59C-FF99482E0827}"/>
                </a:ext>
              </a:extLst>
            </p:cNvPr>
            <p:cNvGrpSpPr/>
            <p:nvPr/>
          </p:nvGrpSpPr>
          <p:grpSpPr>
            <a:xfrm>
              <a:off x="8866335" y="3967124"/>
              <a:ext cx="556138" cy="2700346"/>
              <a:chOff x="2782012" y="3935351"/>
              <a:chExt cx="556138" cy="2700346"/>
            </a:xfrm>
          </p:grpSpPr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DFDA5FDA-FA2E-4A7D-B9CE-D51DB171C81A}"/>
                  </a:ext>
                </a:extLst>
              </p:cNvPr>
              <p:cNvCxnSpPr>
                <a:stCxn id="137" idx="0"/>
                <a:endCxn id="136" idx="2"/>
              </p:cNvCxnSpPr>
              <p:nvPr/>
            </p:nvCxnSpPr>
            <p:spPr>
              <a:xfrm flipH="1">
                <a:off x="3004576" y="3935351"/>
                <a:ext cx="6947" cy="2700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화살표: 오른쪽 146">
                <a:extLst>
                  <a:ext uri="{FF2B5EF4-FFF2-40B4-BE49-F238E27FC236}">
                    <a16:creationId xmlns:a16="http://schemas.microsoft.com/office/drawing/2014/main" id="{D668B8D9-CF82-437F-AF4C-EFA42115CD0A}"/>
                  </a:ext>
                </a:extLst>
              </p:cNvPr>
              <p:cNvSpPr/>
              <p:nvPr/>
            </p:nvSpPr>
            <p:spPr>
              <a:xfrm>
                <a:off x="2782012" y="5004426"/>
                <a:ext cx="556138" cy="48463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EFC76F-6538-41CB-A983-713A52467181}"/>
                </a:ext>
              </a:extLst>
            </p:cNvPr>
            <p:cNvGrpSpPr/>
            <p:nvPr/>
          </p:nvGrpSpPr>
          <p:grpSpPr>
            <a:xfrm flipH="1">
              <a:off x="10596683" y="4759255"/>
              <a:ext cx="1043175" cy="1234149"/>
              <a:chOff x="9445803" y="4721226"/>
              <a:chExt cx="1043175" cy="1234149"/>
            </a:xfrm>
          </p:grpSpPr>
          <p:pic>
            <p:nvPicPr>
              <p:cNvPr id="143" name="Picture 14" descr="부메랑 무료 아이콘 의 Selman Icons">
                <a:extLst>
                  <a:ext uri="{FF2B5EF4-FFF2-40B4-BE49-F238E27FC236}">
                    <a16:creationId xmlns:a16="http://schemas.microsoft.com/office/drawing/2014/main" id="{3270BB56-CFB1-4D8E-977B-6D826D86D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293716">
                <a:off x="9832763" y="4721226"/>
                <a:ext cx="656215" cy="656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46665A57-4DD9-4839-8B42-DA846EA1FD72}"/>
                  </a:ext>
                </a:extLst>
              </p:cNvPr>
              <p:cNvSpPr/>
              <p:nvPr/>
            </p:nvSpPr>
            <p:spPr>
              <a:xfrm rot="16651624">
                <a:off x="9200915" y="5132240"/>
                <a:ext cx="1068023" cy="578248"/>
              </a:xfrm>
              <a:custGeom>
                <a:avLst/>
                <a:gdLst>
                  <a:gd name="connsiteX0" fmla="*/ 3295431 w 3298674"/>
                  <a:gd name="connsiteY0" fmla="*/ 623840 h 1785965"/>
                  <a:gd name="connsiteX1" fmla="*/ 2975819 w 3298674"/>
                  <a:gd name="connsiteY1" fmla="*/ 1040775 h 1785965"/>
                  <a:gd name="connsiteX2" fmla="*/ 2576172 w 3298674"/>
                  <a:gd name="connsiteY2" fmla="*/ 794394 h 1785965"/>
                  <a:gd name="connsiteX3" fmla="*/ 2571374 w 3298674"/>
                  <a:gd name="connsiteY3" fmla="*/ 774069 h 1785965"/>
                  <a:gd name="connsiteX4" fmla="*/ 2565733 w 3298674"/>
                  <a:gd name="connsiteY4" fmla="*/ 775730 h 1785965"/>
                  <a:gd name="connsiteX5" fmla="*/ 2856119 w 3298674"/>
                  <a:gd name="connsiteY5" fmla="*/ 1667229 h 1785965"/>
                  <a:gd name="connsiteX6" fmla="*/ 2798008 w 3298674"/>
                  <a:gd name="connsiteY6" fmla="*/ 1781485 h 1785965"/>
                  <a:gd name="connsiteX7" fmla="*/ 2798009 w 3298674"/>
                  <a:gd name="connsiteY7" fmla="*/ 1781484 h 1785965"/>
                  <a:gd name="connsiteX8" fmla="*/ 2683753 w 3298674"/>
                  <a:gd name="connsiteY8" fmla="*/ 1723373 h 1785965"/>
                  <a:gd name="connsiteX9" fmla="*/ 2371959 w 3298674"/>
                  <a:gd name="connsiteY9" fmla="*/ 766151 h 1785965"/>
                  <a:gd name="connsiteX10" fmla="*/ 2298546 w 3298674"/>
                  <a:gd name="connsiteY10" fmla="*/ 750436 h 1785965"/>
                  <a:gd name="connsiteX11" fmla="*/ 2298545 w 3298674"/>
                  <a:gd name="connsiteY11" fmla="*/ 1631560 h 1785965"/>
                  <a:gd name="connsiteX12" fmla="*/ 2207905 w 3298674"/>
                  <a:gd name="connsiteY12" fmla="*/ 1722200 h 1785965"/>
                  <a:gd name="connsiteX13" fmla="*/ 2207906 w 3298674"/>
                  <a:gd name="connsiteY13" fmla="*/ 1722199 h 1785965"/>
                  <a:gd name="connsiteX14" fmla="*/ 2117266 w 3298674"/>
                  <a:gd name="connsiteY14" fmla="*/ 1631559 h 1785965"/>
                  <a:gd name="connsiteX15" fmla="*/ 2117266 w 3298674"/>
                  <a:gd name="connsiteY15" fmla="*/ 711633 h 1785965"/>
                  <a:gd name="connsiteX16" fmla="*/ 1342964 w 3298674"/>
                  <a:gd name="connsiteY16" fmla="*/ 545893 h 1785965"/>
                  <a:gd name="connsiteX17" fmla="*/ 584267 w 3298674"/>
                  <a:gd name="connsiteY17" fmla="*/ 1448138 h 1785965"/>
                  <a:gd name="connsiteX18" fmla="*/ 456559 w 3298674"/>
                  <a:gd name="connsiteY18" fmla="*/ 1459176 h 1785965"/>
                  <a:gd name="connsiteX19" fmla="*/ 456561 w 3298674"/>
                  <a:gd name="connsiteY19" fmla="*/ 1459175 h 1785965"/>
                  <a:gd name="connsiteX20" fmla="*/ 445523 w 3298674"/>
                  <a:gd name="connsiteY20" fmla="*/ 1331467 h 1785965"/>
                  <a:gd name="connsiteX21" fmla="*/ 1172181 w 3298674"/>
                  <a:gd name="connsiteY21" fmla="*/ 467322 h 1785965"/>
                  <a:gd name="connsiteX22" fmla="*/ 1162552 w 3298674"/>
                  <a:gd name="connsiteY22" fmla="*/ 459864 h 1785965"/>
                  <a:gd name="connsiteX23" fmla="*/ 1091377 w 3298674"/>
                  <a:gd name="connsiteY23" fmla="*/ 322488 h 1785965"/>
                  <a:gd name="connsiteX24" fmla="*/ 1091739 w 3298674"/>
                  <a:gd name="connsiteY24" fmla="*/ 291375 h 1785965"/>
                  <a:gd name="connsiteX25" fmla="*/ 132013 w 3298674"/>
                  <a:gd name="connsiteY25" fmla="*/ 783470 h 1785965"/>
                  <a:gd name="connsiteX26" fmla="*/ 10002 w 3298674"/>
                  <a:gd name="connsiteY26" fmla="*/ 744170 h 1785965"/>
                  <a:gd name="connsiteX27" fmla="*/ 10003 w 3298674"/>
                  <a:gd name="connsiteY27" fmla="*/ 744171 h 1785965"/>
                  <a:gd name="connsiteX28" fmla="*/ 49303 w 3298674"/>
                  <a:gd name="connsiteY28" fmla="*/ 622159 h 1785965"/>
                  <a:gd name="connsiteX29" fmla="*/ 1153375 w 3298674"/>
                  <a:gd name="connsiteY29" fmla="*/ 56050 h 1785965"/>
                  <a:gd name="connsiteX30" fmla="*/ 1188020 w 3298674"/>
                  <a:gd name="connsiteY30" fmla="*/ 46291 h 1785965"/>
                  <a:gd name="connsiteX31" fmla="*/ 1204690 w 3298674"/>
                  <a:gd name="connsiteY31" fmla="*/ 48291 h 1785965"/>
                  <a:gd name="connsiteX32" fmla="*/ 1210560 w 3298674"/>
                  <a:gd name="connsiteY32" fmla="*/ 43640 h 1785965"/>
                  <a:gd name="connsiteX33" fmla="*/ 1414903 w 3298674"/>
                  <a:gd name="connsiteY33" fmla="*/ 6069 h 1785965"/>
                  <a:gd name="connsiteX34" fmla="*/ 2551758 w 3298674"/>
                  <a:gd name="connsiteY34" fmla="*/ 249412 h 1785965"/>
                  <a:gd name="connsiteX35" fmla="*/ 2690470 w 3298674"/>
                  <a:gd name="connsiteY35" fmla="*/ 326515 h 1785965"/>
                  <a:gd name="connsiteX36" fmla="*/ 2721066 w 3298674"/>
                  <a:gd name="connsiteY36" fmla="*/ 365127 h 1785965"/>
                  <a:gd name="connsiteX37" fmla="*/ 2738971 w 3298674"/>
                  <a:gd name="connsiteY37" fmla="*/ 352109 h 1785965"/>
                  <a:gd name="connsiteX38" fmla="*/ 2878496 w 3298674"/>
                  <a:gd name="connsiteY38" fmla="*/ 304227 h 1785965"/>
                  <a:gd name="connsiteX39" fmla="*/ 3295431 w 3298674"/>
                  <a:gd name="connsiteY39" fmla="*/ 623840 h 178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98674" h="1785965">
                    <a:moveTo>
                      <a:pt x="3295431" y="623840"/>
                    </a:moveTo>
                    <a:cubicBezTo>
                      <a:pt x="3322306" y="827232"/>
                      <a:pt x="3179211" y="1013900"/>
                      <a:pt x="2975819" y="1040775"/>
                    </a:cubicBezTo>
                    <a:cubicBezTo>
                      <a:pt x="2797851" y="1064291"/>
                      <a:pt x="2632686" y="957673"/>
                      <a:pt x="2576172" y="794394"/>
                    </a:cubicBezTo>
                    <a:lnTo>
                      <a:pt x="2571374" y="774069"/>
                    </a:lnTo>
                    <a:lnTo>
                      <a:pt x="2565733" y="775730"/>
                    </a:lnTo>
                    <a:lnTo>
                      <a:pt x="2856119" y="1667229"/>
                    </a:lnTo>
                    <a:cubicBezTo>
                      <a:pt x="2871623" y="1714827"/>
                      <a:pt x="2845606" y="1765981"/>
                      <a:pt x="2798008" y="1781485"/>
                    </a:cubicBezTo>
                    <a:lnTo>
                      <a:pt x="2798009" y="1781484"/>
                    </a:lnTo>
                    <a:cubicBezTo>
                      <a:pt x="2750411" y="1796988"/>
                      <a:pt x="2699257" y="1770970"/>
                      <a:pt x="2683753" y="1723373"/>
                    </a:cubicBezTo>
                    <a:lnTo>
                      <a:pt x="2371959" y="766151"/>
                    </a:lnTo>
                    <a:lnTo>
                      <a:pt x="2298546" y="750436"/>
                    </a:lnTo>
                    <a:lnTo>
                      <a:pt x="2298545" y="1631560"/>
                    </a:lnTo>
                    <a:cubicBezTo>
                      <a:pt x="2298545" y="1681619"/>
                      <a:pt x="2257964" y="1722200"/>
                      <a:pt x="2207905" y="1722200"/>
                    </a:cubicBezTo>
                    <a:lnTo>
                      <a:pt x="2207906" y="1722199"/>
                    </a:lnTo>
                    <a:cubicBezTo>
                      <a:pt x="2157847" y="1722199"/>
                      <a:pt x="2117266" y="1681618"/>
                      <a:pt x="2117266" y="1631559"/>
                    </a:cubicBezTo>
                    <a:lnTo>
                      <a:pt x="2117266" y="711633"/>
                    </a:lnTo>
                    <a:lnTo>
                      <a:pt x="1342964" y="545893"/>
                    </a:lnTo>
                    <a:lnTo>
                      <a:pt x="584267" y="1448138"/>
                    </a:lnTo>
                    <a:cubicBezTo>
                      <a:pt x="552050" y="1486452"/>
                      <a:pt x="494873" y="1491393"/>
                      <a:pt x="456559" y="1459176"/>
                    </a:cubicBezTo>
                    <a:lnTo>
                      <a:pt x="456561" y="1459175"/>
                    </a:lnTo>
                    <a:cubicBezTo>
                      <a:pt x="418247" y="1426958"/>
                      <a:pt x="413306" y="1369781"/>
                      <a:pt x="445523" y="1331467"/>
                    </a:cubicBezTo>
                    <a:lnTo>
                      <a:pt x="1172181" y="467322"/>
                    </a:lnTo>
                    <a:lnTo>
                      <a:pt x="1162552" y="459864"/>
                    </a:lnTo>
                    <a:cubicBezTo>
                      <a:pt x="1126312" y="422174"/>
                      <a:pt x="1101329" y="374438"/>
                      <a:pt x="1091377" y="322488"/>
                    </a:cubicBezTo>
                    <a:lnTo>
                      <a:pt x="1091739" y="291375"/>
                    </a:lnTo>
                    <a:lnTo>
                      <a:pt x="132013" y="783470"/>
                    </a:lnTo>
                    <a:cubicBezTo>
                      <a:pt x="87469" y="806310"/>
                      <a:pt x="32842" y="788715"/>
                      <a:pt x="10002" y="744170"/>
                    </a:cubicBezTo>
                    <a:lnTo>
                      <a:pt x="10003" y="744171"/>
                    </a:lnTo>
                    <a:cubicBezTo>
                      <a:pt x="-12837" y="699626"/>
                      <a:pt x="4758" y="645000"/>
                      <a:pt x="49303" y="622159"/>
                    </a:cubicBezTo>
                    <a:lnTo>
                      <a:pt x="1153375" y="56050"/>
                    </a:lnTo>
                    <a:cubicBezTo>
                      <a:pt x="1164511" y="50340"/>
                      <a:pt x="1176278" y="47157"/>
                      <a:pt x="1188020" y="46291"/>
                    </a:cubicBezTo>
                    <a:lnTo>
                      <a:pt x="1204690" y="48291"/>
                    </a:lnTo>
                    <a:lnTo>
                      <a:pt x="1210560" y="43640"/>
                    </a:lnTo>
                    <a:cubicBezTo>
                      <a:pt x="1268879" y="5885"/>
                      <a:pt x="1341601" y="-9622"/>
                      <a:pt x="1414903" y="6069"/>
                    </a:cubicBezTo>
                    <a:lnTo>
                      <a:pt x="2551758" y="249412"/>
                    </a:lnTo>
                    <a:cubicBezTo>
                      <a:pt x="2606734" y="261180"/>
                      <a:pt x="2654230" y="288825"/>
                      <a:pt x="2690470" y="326515"/>
                    </a:cubicBezTo>
                    <a:lnTo>
                      <a:pt x="2721066" y="365127"/>
                    </a:lnTo>
                    <a:lnTo>
                      <a:pt x="2738971" y="352109"/>
                    </a:lnTo>
                    <a:cubicBezTo>
                      <a:pt x="2780568" y="327652"/>
                      <a:pt x="2827648" y="310946"/>
                      <a:pt x="2878496" y="304227"/>
                    </a:cubicBezTo>
                    <a:cubicBezTo>
                      <a:pt x="3081888" y="277352"/>
                      <a:pt x="3268557" y="420448"/>
                      <a:pt x="3295431" y="62384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05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727</Words>
  <Application>Microsoft Office PowerPoint</Application>
  <PresentationFormat>와이드스크린</PresentationFormat>
  <Paragraphs>288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inherit</vt:lpstr>
      <vt:lpstr>noto</vt:lpstr>
      <vt:lpstr>Noto Sans KR</vt:lpstr>
      <vt:lpstr>Whitney</vt:lpstr>
      <vt:lpstr>맑은 고딕</vt:lpstr>
      <vt:lpstr>에스코어 드림 4 Regular</vt:lpstr>
      <vt:lpstr>에스코어 드림 5 Medium</vt:lpstr>
      <vt:lpstr>에스코어 드림 7 ExtraBold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상현</dc:creator>
  <cp:lastModifiedBy>남 상현</cp:lastModifiedBy>
  <cp:revision>1</cp:revision>
  <dcterms:created xsi:type="dcterms:W3CDTF">2022-01-03T08:21:59Z</dcterms:created>
  <dcterms:modified xsi:type="dcterms:W3CDTF">2022-03-03T04:59:18Z</dcterms:modified>
</cp:coreProperties>
</file>